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60" r:id="rId3"/>
    <p:sldId id="261" r:id="rId4"/>
    <p:sldId id="263" r:id="rId5"/>
    <p:sldId id="265" r:id="rId6"/>
    <p:sldId id="262" r:id="rId7"/>
    <p:sldId id="267" r:id="rId8"/>
    <p:sldId id="258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FEFF"/>
    <a:srgbClr val="09121F"/>
    <a:srgbClr val="1B495C"/>
    <a:srgbClr val="77750C"/>
    <a:srgbClr val="666E75"/>
    <a:srgbClr val="FF8AD8"/>
    <a:srgbClr val="FF0000"/>
    <a:srgbClr val="F9CCAD"/>
    <a:srgbClr val="FFFC00"/>
    <a:srgbClr val="E8EA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82"/>
  </p:normalViewPr>
  <p:slideViewPr>
    <p:cSldViewPr snapToGrid="0">
      <p:cViewPr varScale="1">
        <p:scale>
          <a:sx n="115" d="100"/>
          <a:sy n="115" d="100"/>
        </p:scale>
        <p:origin x="3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AB353D-A796-1042-851C-F34CCA638385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2650E71-D31D-B149-9358-30140D2CD152}">
      <dgm:prSet phldrT="[Text]"/>
      <dgm:spPr>
        <a:gradFill flip="none" rotWithShape="1">
          <a:gsLst>
            <a:gs pos="10000">
              <a:srgbClr val="FF8AD8">
                <a:alpha val="83922"/>
              </a:srgbClr>
            </a:gs>
            <a:gs pos="83000">
              <a:schemeClr val="accent6">
                <a:lumMod val="40000"/>
                <a:lumOff val="60000"/>
              </a:schemeClr>
            </a:gs>
            <a:gs pos="65000">
              <a:schemeClr val="accent4">
                <a:lumMod val="60000"/>
                <a:lumOff val="40000"/>
              </a:schemeClr>
            </a:gs>
            <a:gs pos="39000">
              <a:schemeClr val="accent2">
                <a:lumMod val="40000"/>
                <a:lumOff val="60000"/>
              </a:schemeClr>
            </a:gs>
          </a:gsLst>
          <a:path path="rect">
            <a:fillToRect t="100000" r="100000"/>
          </a:path>
          <a:tileRect l="-100000" b="-100000"/>
        </a:gradFill>
      </dgm:spPr>
      <dgm:t>
        <a:bodyPr/>
        <a:lstStyle/>
        <a:p>
          <a:r>
            <a: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Disadvantages</a:t>
          </a:r>
          <a:endParaRPr lang="en-GB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09E050D1-1808-6442-988C-9B514B32AAD1}" type="parTrans" cxnId="{36C720C7-B926-6744-817D-4AAEC71DC769}">
      <dgm:prSet/>
      <dgm:spPr/>
      <dgm:t>
        <a:bodyPr/>
        <a:lstStyle/>
        <a:p>
          <a:endParaRPr lang="en-GB"/>
        </a:p>
      </dgm:t>
    </dgm:pt>
    <dgm:pt modelId="{77447F26-5360-A646-885B-EF0DD2237733}" type="sibTrans" cxnId="{36C720C7-B926-6744-817D-4AAEC71DC769}">
      <dgm:prSet/>
      <dgm:spPr/>
      <dgm:t>
        <a:bodyPr/>
        <a:lstStyle/>
        <a:p>
          <a:endParaRPr lang="en-GB"/>
        </a:p>
      </dgm:t>
    </dgm:pt>
    <dgm:pt modelId="{26A86F80-8528-A948-9FC3-6ECBBC90D2D0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Some people may not trust putting all their codes in one place</a:t>
          </a:r>
          <a:endParaRPr lang="en-GB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6A0F3569-329C-9047-BB7D-7753FF343389}" type="parTrans" cxnId="{09D581CA-45E2-A745-8FC8-6BB2E785F56D}">
      <dgm:prSet/>
      <dgm:spPr/>
      <dgm:t>
        <a:bodyPr/>
        <a:lstStyle/>
        <a:p>
          <a:endParaRPr lang="en-GB"/>
        </a:p>
      </dgm:t>
    </dgm:pt>
    <dgm:pt modelId="{8231657A-FC64-684A-8AA6-AB497D92F226}" type="sibTrans" cxnId="{09D581CA-45E2-A745-8FC8-6BB2E785F56D}">
      <dgm:prSet/>
      <dgm:spPr/>
      <dgm:t>
        <a:bodyPr/>
        <a:lstStyle/>
        <a:p>
          <a:endParaRPr lang="en-GB"/>
        </a:p>
      </dgm:t>
    </dgm:pt>
    <dgm:pt modelId="{6927242D-35A9-D047-9166-689CD1D88AB4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>
              <a:solidFill>
                <a:schemeClr val="tx1"/>
              </a:solidFill>
              <a:latin typeface="Baloo Bhaijaan" panose="03080902040302020200" pitchFamily="66" charset="-78"/>
              <a:cs typeface="Baloo Bhaijaan" panose="03080902040302020200" pitchFamily="66" charset="-78"/>
            </a:rPr>
            <a:t>It might take a little time to learn how to use it</a:t>
          </a:r>
          <a:endParaRPr lang="en-GB" dirty="0">
            <a:solidFill>
              <a:schemeClr val="tx1"/>
            </a:solidFill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BCCF08C8-78DC-C54F-89DB-AFAE20DCBCD0}" type="parTrans" cxnId="{5A563B71-CFF6-C547-910D-0C6D20D6BB34}">
      <dgm:prSet/>
      <dgm:spPr/>
      <dgm:t>
        <a:bodyPr/>
        <a:lstStyle/>
        <a:p>
          <a:endParaRPr lang="en-GB"/>
        </a:p>
      </dgm:t>
    </dgm:pt>
    <dgm:pt modelId="{234D2842-D874-5242-B7BC-0783D96261DD}" type="sibTrans" cxnId="{5A563B71-CFF6-C547-910D-0C6D20D6BB34}">
      <dgm:prSet/>
      <dgm:spPr/>
      <dgm:t>
        <a:bodyPr/>
        <a:lstStyle/>
        <a:p>
          <a:endParaRPr lang="en-GB"/>
        </a:p>
      </dgm:t>
    </dgm:pt>
    <dgm:pt modelId="{67D1D0C4-7140-4941-97E1-0192A73CD6BE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If you forget the main code for your password helper, it could be a problem.</a:t>
          </a:r>
          <a:endParaRPr lang="en-GB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F37DED13-96FC-424D-B7AA-1B23FF8F71B0}" type="parTrans" cxnId="{78525D8F-AE11-D541-891F-75F31C64CB43}">
      <dgm:prSet/>
      <dgm:spPr/>
      <dgm:t>
        <a:bodyPr/>
        <a:lstStyle/>
        <a:p>
          <a:endParaRPr lang="en-GB"/>
        </a:p>
      </dgm:t>
    </dgm:pt>
    <dgm:pt modelId="{8AABF158-DEA3-A149-980F-F193C8EE7887}" type="sibTrans" cxnId="{78525D8F-AE11-D541-891F-75F31C64CB43}">
      <dgm:prSet/>
      <dgm:spPr/>
      <dgm:t>
        <a:bodyPr/>
        <a:lstStyle/>
        <a:p>
          <a:endParaRPr lang="en-GB"/>
        </a:p>
      </dgm:t>
    </dgm:pt>
    <dgm:pt modelId="{4734DDD7-9C6A-6848-86D6-E00599A6B562}" type="pres">
      <dgm:prSet presAssocID="{27AB353D-A796-1042-851C-F34CCA63838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79ED2E7-74DA-754C-922E-57FA00EB2A59}" type="pres">
      <dgm:prSet presAssocID="{42650E71-D31D-B149-9358-30140D2CD152}" presName="root1" presStyleCnt="0"/>
      <dgm:spPr/>
    </dgm:pt>
    <dgm:pt modelId="{545ED0E9-8406-6E41-A4C3-C4D4DD42925A}" type="pres">
      <dgm:prSet presAssocID="{42650E71-D31D-B149-9358-30140D2CD152}" presName="LevelOneTextNode" presStyleLbl="node0" presStyleIdx="0" presStyleCnt="1">
        <dgm:presLayoutVars>
          <dgm:chPref val="3"/>
        </dgm:presLayoutVars>
      </dgm:prSet>
      <dgm:spPr/>
    </dgm:pt>
    <dgm:pt modelId="{1D24D980-7612-7545-859E-DBE0CBFAE734}" type="pres">
      <dgm:prSet presAssocID="{42650E71-D31D-B149-9358-30140D2CD152}" presName="level2hierChild" presStyleCnt="0"/>
      <dgm:spPr/>
    </dgm:pt>
    <dgm:pt modelId="{CE8A32C4-21D3-0245-A1D6-817AD0D49F57}" type="pres">
      <dgm:prSet presAssocID="{6A0F3569-329C-9047-BB7D-7753FF343389}" presName="conn2-1" presStyleLbl="parChTrans1D2" presStyleIdx="0" presStyleCnt="3"/>
      <dgm:spPr/>
    </dgm:pt>
    <dgm:pt modelId="{E75C2900-D628-5B48-ADCE-4D7BB3F6EB5D}" type="pres">
      <dgm:prSet presAssocID="{6A0F3569-329C-9047-BB7D-7753FF343389}" presName="connTx" presStyleLbl="parChTrans1D2" presStyleIdx="0" presStyleCnt="3"/>
      <dgm:spPr/>
    </dgm:pt>
    <dgm:pt modelId="{669845D3-70B1-3E4E-9869-2760C9F242F9}" type="pres">
      <dgm:prSet presAssocID="{26A86F80-8528-A948-9FC3-6ECBBC90D2D0}" presName="root2" presStyleCnt="0"/>
      <dgm:spPr/>
    </dgm:pt>
    <dgm:pt modelId="{D6FC27E2-E87A-DE4B-A421-93644FB6C9AD}" type="pres">
      <dgm:prSet presAssocID="{26A86F80-8528-A948-9FC3-6ECBBC90D2D0}" presName="LevelTwoTextNode" presStyleLbl="node2" presStyleIdx="0" presStyleCnt="3">
        <dgm:presLayoutVars>
          <dgm:chPref val="3"/>
        </dgm:presLayoutVars>
      </dgm:prSet>
      <dgm:spPr/>
    </dgm:pt>
    <dgm:pt modelId="{47C14561-058C-554D-A986-9E6F5D729C4C}" type="pres">
      <dgm:prSet presAssocID="{26A86F80-8528-A948-9FC3-6ECBBC90D2D0}" presName="level3hierChild" presStyleCnt="0"/>
      <dgm:spPr/>
    </dgm:pt>
    <dgm:pt modelId="{EA72BBE0-1ABE-7444-A482-6421CD75188A}" type="pres">
      <dgm:prSet presAssocID="{BCCF08C8-78DC-C54F-89DB-AFAE20DCBCD0}" presName="conn2-1" presStyleLbl="parChTrans1D2" presStyleIdx="1" presStyleCnt="3"/>
      <dgm:spPr/>
    </dgm:pt>
    <dgm:pt modelId="{C366DA40-18BB-E74B-A19C-B586DA920B32}" type="pres">
      <dgm:prSet presAssocID="{BCCF08C8-78DC-C54F-89DB-AFAE20DCBCD0}" presName="connTx" presStyleLbl="parChTrans1D2" presStyleIdx="1" presStyleCnt="3"/>
      <dgm:spPr/>
    </dgm:pt>
    <dgm:pt modelId="{CE0378E3-49FD-B74F-BE5D-736D11AAF58D}" type="pres">
      <dgm:prSet presAssocID="{6927242D-35A9-D047-9166-689CD1D88AB4}" presName="root2" presStyleCnt="0"/>
      <dgm:spPr/>
    </dgm:pt>
    <dgm:pt modelId="{A38D6028-56CA-5B48-B8F6-71BB085D09C2}" type="pres">
      <dgm:prSet presAssocID="{6927242D-35A9-D047-9166-689CD1D88AB4}" presName="LevelTwoTextNode" presStyleLbl="node2" presStyleIdx="1" presStyleCnt="3">
        <dgm:presLayoutVars>
          <dgm:chPref val="3"/>
        </dgm:presLayoutVars>
      </dgm:prSet>
      <dgm:spPr/>
    </dgm:pt>
    <dgm:pt modelId="{7D8E130D-EF11-5442-902B-EADEB59D1EA9}" type="pres">
      <dgm:prSet presAssocID="{6927242D-35A9-D047-9166-689CD1D88AB4}" presName="level3hierChild" presStyleCnt="0"/>
      <dgm:spPr/>
    </dgm:pt>
    <dgm:pt modelId="{6D364246-EA3C-3B48-887A-70247C89BE9F}" type="pres">
      <dgm:prSet presAssocID="{F37DED13-96FC-424D-B7AA-1B23FF8F71B0}" presName="conn2-1" presStyleLbl="parChTrans1D2" presStyleIdx="2" presStyleCnt="3"/>
      <dgm:spPr/>
    </dgm:pt>
    <dgm:pt modelId="{4883AAEC-473E-DB4E-AA11-28D647606299}" type="pres">
      <dgm:prSet presAssocID="{F37DED13-96FC-424D-B7AA-1B23FF8F71B0}" presName="connTx" presStyleLbl="parChTrans1D2" presStyleIdx="2" presStyleCnt="3"/>
      <dgm:spPr/>
    </dgm:pt>
    <dgm:pt modelId="{6A723E47-A68E-854C-AAB7-B1FBDEDEE748}" type="pres">
      <dgm:prSet presAssocID="{67D1D0C4-7140-4941-97E1-0192A73CD6BE}" presName="root2" presStyleCnt="0"/>
      <dgm:spPr/>
    </dgm:pt>
    <dgm:pt modelId="{B77AB046-7993-9A41-88DF-DA64DF41CEB6}" type="pres">
      <dgm:prSet presAssocID="{67D1D0C4-7140-4941-97E1-0192A73CD6BE}" presName="LevelTwoTextNode" presStyleLbl="node2" presStyleIdx="2" presStyleCnt="3">
        <dgm:presLayoutVars>
          <dgm:chPref val="3"/>
        </dgm:presLayoutVars>
      </dgm:prSet>
      <dgm:spPr/>
    </dgm:pt>
    <dgm:pt modelId="{5BE8F53F-9B57-1841-903E-BF7DDC156185}" type="pres">
      <dgm:prSet presAssocID="{67D1D0C4-7140-4941-97E1-0192A73CD6BE}" presName="level3hierChild" presStyleCnt="0"/>
      <dgm:spPr/>
    </dgm:pt>
  </dgm:ptLst>
  <dgm:cxnLst>
    <dgm:cxn modelId="{B0261B1D-87DB-6A4B-B14F-B0676B26E16A}" type="presOf" srcId="{F37DED13-96FC-424D-B7AA-1B23FF8F71B0}" destId="{6D364246-EA3C-3B48-887A-70247C89BE9F}" srcOrd="0" destOrd="0" presId="urn:microsoft.com/office/officeart/2008/layout/HorizontalMultiLevelHierarchy"/>
    <dgm:cxn modelId="{FDC2C12A-7D13-8347-95A7-5343BE1DA44F}" type="presOf" srcId="{BCCF08C8-78DC-C54F-89DB-AFAE20DCBCD0}" destId="{C366DA40-18BB-E74B-A19C-B586DA920B32}" srcOrd="1" destOrd="0" presId="urn:microsoft.com/office/officeart/2008/layout/HorizontalMultiLevelHierarchy"/>
    <dgm:cxn modelId="{6A4CE72E-F329-EC4B-B15A-26B2CDC7C3CF}" type="presOf" srcId="{26A86F80-8528-A948-9FC3-6ECBBC90D2D0}" destId="{D6FC27E2-E87A-DE4B-A421-93644FB6C9AD}" srcOrd="0" destOrd="0" presId="urn:microsoft.com/office/officeart/2008/layout/HorizontalMultiLevelHierarchy"/>
    <dgm:cxn modelId="{F64BBE31-75F2-154D-B9AF-65319E17E934}" type="presOf" srcId="{6A0F3569-329C-9047-BB7D-7753FF343389}" destId="{E75C2900-D628-5B48-ADCE-4D7BB3F6EB5D}" srcOrd="1" destOrd="0" presId="urn:microsoft.com/office/officeart/2008/layout/HorizontalMultiLevelHierarchy"/>
    <dgm:cxn modelId="{A8B8B348-2045-5248-BF7A-2510BCD8C080}" type="presOf" srcId="{F37DED13-96FC-424D-B7AA-1B23FF8F71B0}" destId="{4883AAEC-473E-DB4E-AA11-28D647606299}" srcOrd="1" destOrd="0" presId="urn:microsoft.com/office/officeart/2008/layout/HorizontalMultiLevelHierarchy"/>
    <dgm:cxn modelId="{576A9A4C-3B6A-7745-BE45-54A8A36595A1}" type="presOf" srcId="{67D1D0C4-7140-4941-97E1-0192A73CD6BE}" destId="{B77AB046-7993-9A41-88DF-DA64DF41CEB6}" srcOrd="0" destOrd="0" presId="urn:microsoft.com/office/officeart/2008/layout/HorizontalMultiLevelHierarchy"/>
    <dgm:cxn modelId="{9E93264E-3AAA-4940-A643-200691E00AB6}" type="presOf" srcId="{6927242D-35A9-D047-9166-689CD1D88AB4}" destId="{A38D6028-56CA-5B48-B8F6-71BB085D09C2}" srcOrd="0" destOrd="0" presId="urn:microsoft.com/office/officeart/2008/layout/HorizontalMultiLevelHierarchy"/>
    <dgm:cxn modelId="{5A563B71-CFF6-C547-910D-0C6D20D6BB34}" srcId="{42650E71-D31D-B149-9358-30140D2CD152}" destId="{6927242D-35A9-D047-9166-689CD1D88AB4}" srcOrd="1" destOrd="0" parTransId="{BCCF08C8-78DC-C54F-89DB-AFAE20DCBCD0}" sibTransId="{234D2842-D874-5242-B7BC-0783D96261DD}"/>
    <dgm:cxn modelId="{657CC775-2BF3-704C-B232-7B5E1558F015}" type="presOf" srcId="{27AB353D-A796-1042-851C-F34CCA638385}" destId="{4734DDD7-9C6A-6848-86D6-E00599A6B562}" srcOrd="0" destOrd="0" presId="urn:microsoft.com/office/officeart/2008/layout/HorizontalMultiLevelHierarchy"/>
    <dgm:cxn modelId="{78525D8F-AE11-D541-891F-75F31C64CB43}" srcId="{42650E71-D31D-B149-9358-30140D2CD152}" destId="{67D1D0C4-7140-4941-97E1-0192A73CD6BE}" srcOrd="2" destOrd="0" parTransId="{F37DED13-96FC-424D-B7AA-1B23FF8F71B0}" sibTransId="{8AABF158-DEA3-A149-980F-F193C8EE7887}"/>
    <dgm:cxn modelId="{B60D58A2-CDCD-1140-9B33-F292B15C3C0C}" type="presOf" srcId="{6A0F3569-329C-9047-BB7D-7753FF343389}" destId="{CE8A32C4-21D3-0245-A1D6-817AD0D49F57}" srcOrd="0" destOrd="0" presId="urn:microsoft.com/office/officeart/2008/layout/HorizontalMultiLevelHierarchy"/>
    <dgm:cxn modelId="{9941DCB7-35C2-B649-97D4-D07A6E6000A9}" type="presOf" srcId="{42650E71-D31D-B149-9358-30140D2CD152}" destId="{545ED0E9-8406-6E41-A4C3-C4D4DD42925A}" srcOrd="0" destOrd="0" presId="urn:microsoft.com/office/officeart/2008/layout/HorizontalMultiLevelHierarchy"/>
    <dgm:cxn modelId="{36C720C7-B926-6744-817D-4AAEC71DC769}" srcId="{27AB353D-A796-1042-851C-F34CCA638385}" destId="{42650E71-D31D-B149-9358-30140D2CD152}" srcOrd="0" destOrd="0" parTransId="{09E050D1-1808-6442-988C-9B514B32AAD1}" sibTransId="{77447F26-5360-A646-885B-EF0DD2237733}"/>
    <dgm:cxn modelId="{09D581CA-45E2-A745-8FC8-6BB2E785F56D}" srcId="{42650E71-D31D-B149-9358-30140D2CD152}" destId="{26A86F80-8528-A948-9FC3-6ECBBC90D2D0}" srcOrd="0" destOrd="0" parTransId="{6A0F3569-329C-9047-BB7D-7753FF343389}" sibTransId="{8231657A-FC64-684A-8AA6-AB497D92F226}"/>
    <dgm:cxn modelId="{7AEC83F5-F8DD-B34B-B16D-4B3B3284BEC0}" type="presOf" srcId="{BCCF08C8-78DC-C54F-89DB-AFAE20DCBCD0}" destId="{EA72BBE0-1ABE-7444-A482-6421CD75188A}" srcOrd="0" destOrd="0" presId="urn:microsoft.com/office/officeart/2008/layout/HorizontalMultiLevelHierarchy"/>
    <dgm:cxn modelId="{9494B4F6-721A-0549-AE04-43AAF6DFDBC4}" type="presParOf" srcId="{4734DDD7-9C6A-6848-86D6-E00599A6B562}" destId="{F79ED2E7-74DA-754C-922E-57FA00EB2A59}" srcOrd="0" destOrd="0" presId="urn:microsoft.com/office/officeart/2008/layout/HorizontalMultiLevelHierarchy"/>
    <dgm:cxn modelId="{A5FB0F50-AF5D-6449-B2A0-115B2DD5B94C}" type="presParOf" srcId="{F79ED2E7-74DA-754C-922E-57FA00EB2A59}" destId="{545ED0E9-8406-6E41-A4C3-C4D4DD42925A}" srcOrd="0" destOrd="0" presId="urn:microsoft.com/office/officeart/2008/layout/HorizontalMultiLevelHierarchy"/>
    <dgm:cxn modelId="{244165CD-BA65-CB47-91AE-06EC9B8416AF}" type="presParOf" srcId="{F79ED2E7-74DA-754C-922E-57FA00EB2A59}" destId="{1D24D980-7612-7545-859E-DBE0CBFAE734}" srcOrd="1" destOrd="0" presId="urn:microsoft.com/office/officeart/2008/layout/HorizontalMultiLevelHierarchy"/>
    <dgm:cxn modelId="{2D2DD03D-1A36-4F47-B2EF-4E1144173CD1}" type="presParOf" srcId="{1D24D980-7612-7545-859E-DBE0CBFAE734}" destId="{CE8A32C4-21D3-0245-A1D6-817AD0D49F57}" srcOrd="0" destOrd="0" presId="urn:microsoft.com/office/officeart/2008/layout/HorizontalMultiLevelHierarchy"/>
    <dgm:cxn modelId="{50BEAFA8-D4A5-3047-B958-961E80993B51}" type="presParOf" srcId="{CE8A32C4-21D3-0245-A1D6-817AD0D49F57}" destId="{E75C2900-D628-5B48-ADCE-4D7BB3F6EB5D}" srcOrd="0" destOrd="0" presId="urn:microsoft.com/office/officeart/2008/layout/HorizontalMultiLevelHierarchy"/>
    <dgm:cxn modelId="{207FA76E-17BD-D146-85EB-563FFA725ED7}" type="presParOf" srcId="{1D24D980-7612-7545-859E-DBE0CBFAE734}" destId="{669845D3-70B1-3E4E-9869-2760C9F242F9}" srcOrd="1" destOrd="0" presId="urn:microsoft.com/office/officeart/2008/layout/HorizontalMultiLevelHierarchy"/>
    <dgm:cxn modelId="{51E827E7-B18F-384C-8795-75E6FC3ED46F}" type="presParOf" srcId="{669845D3-70B1-3E4E-9869-2760C9F242F9}" destId="{D6FC27E2-E87A-DE4B-A421-93644FB6C9AD}" srcOrd="0" destOrd="0" presId="urn:microsoft.com/office/officeart/2008/layout/HorizontalMultiLevelHierarchy"/>
    <dgm:cxn modelId="{5A8035D0-2937-0A4B-A2DE-D32E9BE5A0BD}" type="presParOf" srcId="{669845D3-70B1-3E4E-9869-2760C9F242F9}" destId="{47C14561-058C-554D-A986-9E6F5D729C4C}" srcOrd="1" destOrd="0" presId="urn:microsoft.com/office/officeart/2008/layout/HorizontalMultiLevelHierarchy"/>
    <dgm:cxn modelId="{413B4974-1A8C-6944-9FBE-1DA362F382DA}" type="presParOf" srcId="{1D24D980-7612-7545-859E-DBE0CBFAE734}" destId="{EA72BBE0-1ABE-7444-A482-6421CD75188A}" srcOrd="2" destOrd="0" presId="urn:microsoft.com/office/officeart/2008/layout/HorizontalMultiLevelHierarchy"/>
    <dgm:cxn modelId="{99FFBFD0-9FAA-3B48-BA35-5009B7410476}" type="presParOf" srcId="{EA72BBE0-1ABE-7444-A482-6421CD75188A}" destId="{C366DA40-18BB-E74B-A19C-B586DA920B32}" srcOrd="0" destOrd="0" presId="urn:microsoft.com/office/officeart/2008/layout/HorizontalMultiLevelHierarchy"/>
    <dgm:cxn modelId="{691F3505-6917-984F-8FDC-78801A6E8E82}" type="presParOf" srcId="{1D24D980-7612-7545-859E-DBE0CBFAE734}" destId="{CE0378E3-49FD-B74F-BE5D-736D11AAF58D}" srcOrd="3" destOrd="0" presId="urn:microsoft.com/office/officeart/2008/layout/HorizontalMultiLevelHierarchy"/>
    <dgm:cxn modelId="{46831082-91F1-0A44-90D2-FBFFFF287967}" type="presParOf" srcId="{CE0378E3-49FD-B74F-BE5D-736D11AAF58D}" destId="{A38D6028-56CA-5B48-B8F6-71BB085D09C2}" srcOrd="0" destOrd="0" presId="urn:microsoft.com/office/officeart/2008/layout/HorizontalMultiLevelHierarchy"/>
    <dgm:cxn modelId="{9F7AFAEB-8211-E94A-8F99-9C8441CFD9FA}" type="presParOf" srcId="{CE0378E3-49FD-B74F-BE5D-736D11AAF58D}" destId="{7D8E130D-EF11-5442-902B-EADEB59D1EA9}" srcOrd="1" destOrd="0" presId="urn:microsoft.com/office/officeart/2008/layout/HorizontalMultiLevelHierarchy"/>
    <dgm:cxn modelId="{833489D2-ABB2-AD4E-9B0E-85C994ECC218}" type="presParOf" srcId="{1D24D980-7612-7545-859E-DBE0CBFAE734}" destId="{6D364246-EA3C-3B48-887A-70247C89BE9F}" srcOrd="4" destOrd="0" presId="urn:microsoft.com/office/officeart/2008/layout/HorizontalMultiLevelHierarchy"/>
    <dgm:cxn modelId="{195F9DEE-AA12-6A44-A838-390926FD8CDB}" type="presParOf" srcId="{6D364246-EA3C-3B48-887A-70247C89BE9F}" destId="{4883AAEC-473E-DB4E-AA11-28D647606299}" srcOrd="0" destOrd="0" presId="urn:microsoft.com/office/officeart/2008/layout/HorizontalMultiLevelHierarchy"/>
    <dgm:cxn modelId="{5842002B-363A-1B46-BBC0-043251D7DA8C}" type="presParOf" srcId="{1D24D980-7612-7545-859E-DBE0CBFAE734}" destId="{6A723E47-A68E-854C-AAB7-B1FBDEDEE748}" srcOrd="5" destOrd="0" presId="urn:microsoft.com/office/officeart/2008/layout/HorizontalMultiLevelHierarchy"/>
    <dgm:cxn modelId="{43960A6D-592F-4045-AAAA-E76A184EB31E}" type="presParOf" srcId="{6A723E47-A68E-854C-AAB7-B1FBDEDEE748}" destId="{B77AB046-7993-9A41-88DF-DA64DF41CEB6}" srcOrd="0" destOrd="0" presId="urn:microsoft.com/office/officeart/2008/layout/HorizontalMultiLevelHierarchy"/>
    <dgm:cxn modelId="{61B74ED5-EE0C-314C-8CC9-B4A7C4940490}" type="presParOf" srcId="{6A723E47-A68E-854C-AAB7-B1FBDEDEE748}" destId="{5BE8F53F-9B57-1841-903E-BF7DDC15618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4C613C-78C5-5A48-B500-8A01D183EECE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A5E8DF2-D6C5-9043-BC27-9611331FEA73}">
      <dgm:prSet phldrT="[Text]"/>
      <dgm:spPr>
        <a:gradFill flip="none" rotWithShape="1">
          <a:gsLst>
            <a:gs pos="10000">
              <a:srgbClr val="FF8AD8">
                <a:alpha val="83922"/>
              </a:srgbClr>
            </a:gs>
            <a:gs pos="83000">
              <a:schemeClr val="accent6">
                <a:lumMod val="40000"/>
                <a:lumOff val="60000"/>
              </a:schemeClr>
            </a:gs>
            <a:gs pos="65000">
              <a:schemeClr val="accent4">
                <a:lumMod val="60000"/>
                <a:lumOff val="40000"/>
              </a:schemeClr>
            </a:gs>
            <a:gs pos="39000">
              <a:schemeClr val="accent2">
                <a:lumMod val="40000"/>
                <a:lumOff val="60000"/>
              </a:schemeClr>
            </a:gs>
          </a:gsLst>
          <a:path path="rect">
            <a:fillToRect l="100000" b="100000"/>
          </a:path>
          <a:tileRect t="-100000" r="-100000"/>
        </a:gradFill>
      </dgm:spPr>
      <dgm:t>
        <a:bodyPr/>
        <a:lstStyle/>
        <a:p>
          <a:r>
            <a:rPr lang="en-GB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loo Bhaijaan" panose="03080902040302020200" pitchFamily="66" charset="-78"/>
              <a:ea typeface="Apple Color Emoji" pitchFamily="2" charset="0"/>
              <a:cs typeface="Baloo Bhaijaan" panose="03080902040302020200" pitchFamily="66" charset="-78"/>
            </a:rPr>
            <a:t>Advantages</a:t>
          </a:r>
          <a:endParaRPr lang="en-GB" dirty="0">
            <a:latin typeface="Baloo Bhaijaan" panose="03080902040302020200" pitchFamily="66" charset="-78"/>
            <a:ea typeface="Apple Color Emoji" pitchFamily="2" charset="0"/>
            <a:cs typeface="Baloo Bhaijaan" panose="03080902040302020200" pitchFamily="66" charset="-78"/>
          </a:endParaRPr>
        </a:p>
      </dgm:t>
    </dgm:pt>
    <dgm:pt modelId="{3094CED6-5734-1843-89AB-92AF3FDC664F}" type="parTrans" cxnId="{85ADFAC0-C770-8046-8FFF-9B566036F42F}">
      <dgm:prSet/>
      <dgm:spPr/>
      <dgm:t>
        <a:bodyPr/>
        <a:lstStyle/>
        <a:p>
          <a:endParaRPr lang="en-GB"/>
        </a:p>
      </dgm:t>
    </dgm:pt>
    <dgm:pt modelId="{448B9B3C-B45B-6547-B63B-686ADF69590C}" type="sibTrans" cxnId="{85ADFAC0-C770-8046-8FFF-9B566036F42F}">
      <dgm:prSet/>
      <dgm:spPr/>
      <dgm:t>
        <a:bodyPr/>
        <a:lstStyle/>
        <a:p>
          <a:endParaRPr lang="en-GB"/>
        </a:p>
      </dgm:t>
    </dgm:pt>
    <dgm:pt modelId="{D3CB1DF4-5580-C645-BDB9-A3E994003CDA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>
              <a:solidFill>
                <a:schemeClr val="tx1"/>
              </a:solidFill>
              <a:latin typeface="Baloo Bhaijaan" panose="03080902040302020200" pitchFamily="66" charset="-78"/>
              <a:ea typeface="Apple Color Emoji" pitchFamily="2" charset="0"/>
              <a:cs typeface="Baloo Bhaijaan" panose="03080902040302020200" pitchFamily="66" charset="-78"/>
            </a:rPr>
            <a:t>You only need to remember one strong password</a:t>
          </a:r>
          <a:endParaRPr lang="en-GB" dirty="0">
            <a:latin typeface="Baloo Bhaijaan" panose="03080902040302020200" pitchFamily="66" charset="-78"/>
            <a:ea typeface="Apple Color Emoji" pitchFamily="2" charset="0"/>
            <a:cs typeface="Baloo Bhaijaan" panose="03080902040302020200" pitchFamily="66" charset="-78"/>
          </a:endParaRPr>
        </a:p>
      </dgm:t>
    </dgm:pt>
    <dgm:pt modelId="{6F6195C8-63EA-7D4C-BBD4-0CCF8699CF62}" type="parTrans" cxnId="{7169EB2F-50DA-0940-8182-2C0E44C6B036}">
      <dgm:prSet/>
      <dgm:spPr/>
      <dgm:t>
        <a:bodyPr/>
        <a:lstStyle/>
        <a:p>
          <a:endParaRPr lang="en-GB"/>
        </a:p>
      </dgm:t>
    </dgm:pt>
    <dgm:pt modelId="{CBFFCA2E-2820-6143-AB6A-7765DCDED76F}" type="sibTrans" cxnId="{7169EB2F-50DA-0940-8182-2C0E44C6B036}">
      <dgm:prSet/>
      <dgm:spPr/>
      <dgm:t>
        <a:bodyPr/>
        <a:lstStyle/>
        <a:p>
          <a:endParaRPr lang="en-GB"/>
        </a:p>
      </dgm:t>
    </dgm:pt>
    <dgm:pt modelId="{6D89826F-556D-3446-8E7E-82662B39B48B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b="0" i="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Forget about forgetting passwords. Your password manager remembers for you!</a:t>
          </a:r>
          <a:endParaRPr lang="en-GB" b="0" i="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88E5B7AB-74C8-6E4E-9523-86B939608B5D}" type="parTrans" cxnId="{5B3C4B67-32F2-5146-A538-7B26C11895C9}">
      <dgm:prSet/>
      <dgm:spPr/>
      <dgm:t>
        <a:bodyPr/>
        <a:lstStyle/>
        <a:p>
          <a:endParaRPr lang="en-GB"/>
        </a:p>
      </dgm:t>
    </dgm:pt>
    <dgm:pt modelId="{5E12AE89-4B5E-9442-AC8F-9AFEF5B100D8}" type="sibTrans" cxnId="{5B3C4B67-32F2-5146-A538-7B26C11895C9}">
      <dgm:prSet/>
      <dgm:spPr/>
      <dgm:t>
        <a:bodyPr/>
        <a:lstStyle/>
        <a:p>
          <a:endParaRPr lang="en-GB"/>
        </a:p>
      </dgm:t>
    </dgm:pt>
    <dgm:pt modelId="{4EC0EAEA-B6E9-2F42-B1BE-901AC64A71B7}">
      <dgm:prSet phldrT="[Text]"/>
      <dgm:spPr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It's like a shield that protects your secret codes from tricky villains on the internet</a:t>
          </a:r>
          <a:endParaRPr lang="en-GB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gm:t>
    </dgm:pt>
    <dgm:pt modelId="{F38FB561-754D-3740-94A2-6288FA4E150B}" type="parTrans" cxnId="{3C73C1EC-DEF6-0F4A-87C2-213D1C4B8152}">
      <dgm:prSet/>
      <dgm:spPr/>
      <dgm:t>
        <a:bodyPr/>
        <a:lstStyle/>
        <a:p>
          <a:endParaRPr lang="en-GB"/>
        </a:p>
      </dgm:t>
    </dgm:pt>
    <dgm:pt modelId="{06EEF467-2A2E-F543-B2D5-35ADE1A2798F}" type="sibTrans" cxnId="{3C73C1EC-DEF6-0F4A-87C2-213D1C4B8152}">
      <dgm:prSet/>
      <dgm:spPr/>
      <dgm:t>
        <a:bodyPr/>
        <a:lstStyle/>
        <a:p>
          <a:endParaRPr lang="en-GB"/>
        </a:p>
      </dgm:t>
    </dgm:pt>
    <dgm:pt modelId="{92E96DA6-C106-B84D-837E-91A01DEDB8E1}" type="pres">
      <dgm:prSet presAssocID="{5D4C613C-78C5-5A48-B500-8A01D183EECE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B1B3E97-EFB8-FE46-A0D8-51DAEBAF025B}" type="pres">
      <dgm:prSet presAssocID="{3A5E8DF2-D6C5-9043-BC27-9611331FEA73}" presName="root1" presStyleCnt="0"/>
      <dgm:spPr/>
    </dgm:pt>
    <dgm:pt modelId="{8E88100A-A95D-564A-8812-FAB91A4D0937}" type="pres">
      <dgm:prSet presAssocID="{3A5E8DF2-D6C5-9043-BC27-9611331FEA73}" presName="LevelOneTextNode" presStyleLbl="node0" presStyleIdx="0" presStyleCnt="1" custLinFactNeighborX="-1251" custLinFactNeighborY="-353">
        <dgm:presLayoutVars>
          <dgm:chPref val="3"/>
        </dgm:presLayoutVars>
      </dgm:prSet>
      <dgm:spPr/>
    </dgm:pt>
    <dgm:pt modelId="{F77122A5-6061-D54C-B54D-574B85776C39}" type="pres">
      <dgm:prSet presAssocID="{3A5E8DF2-D6C5-9043-BC27-9611331FEA73}" presName="level2hierChild" presStyleCnt="0"/>
      <dgm:spPr/>
    </dgm:pt>
    <dgm:pt modelId="{50EE3996-6345-4346-9764-F8FF8131312A}" type="pres">
      <dgm:prSet presAssocID="{6F6195C8-63EA-7D4C-BBD4-0CCF8699CF62}" presName="conn2-1" presStyleLbl="parChTrans1D2" presStyleIdx="0" presStyleCnt="3"/>
      <dgm:spPr/>
    </dgm:pt>
    <dgm:pt modelId="{7FF602BC-3A0E-3D49-887C-56C37B5DB371}" type="pres">
      <dgm:prSet presAssocID="{6F6195C8-63EA-7D4C-BBD4-0CCF8699CF62}" presName="connTx" presStyleLbl="parChTrans1D2" presStyleIdx="0" presStyleCnt="3"/>
      <dgm:spPr/>
    </dgm:pt>
    <dgm:pt modelId="{CF132CFC-63F2-B544-8CF3-18D2070036E8}" type="pres">
      <dgm:prSet presAssocID="{D3CB1DF4-5580-C645-BDB9-A3E994003CDA}" presName="root2" presStyleCnt="0"/>
      <dgm:spPr/>
    </dgm:pt>
    <dgm:pt modelId="{0CE92F0C-B238-BF4D-A103-3E6E8ACB76A6}" type="pres">
      <dgm:prSet presAssocID="{D3CB1DF4-5580-C645-BDB9-A3E994003CDA}" presName="LevelTwoTextNode" presStyleLbl="node2" presStyleIdx="0" presStyleCnt="3">
        <dgm:presLayoutVars>
          <dgm:chPref val="3"/>
        </dgm:presLayoutVars>
      </dgm:prSet>
      <dgm:spPr/>
    </dgm:pt>
    <dgm:pt modelId="{51C79259-E76A-AE4E-A161-B08C75BC81E6}" type="pres">
      <dgm:prSet presAssocID="{D3CB1DF4-5580-C645-BDB9-A3E994003CDA}" presName="level3hierChild" presStyleCnt="0"/>
      <dgm:spPr/>
    </dgm:pt>
    <dgm:pt modelId="{0CAF3AB9-4747-9E4B-95E1-CEBFB94AB792}" type="pres">
      <dgm:prSet presAssocID="{88E5B7AB-74C8-6E4E-9523-86B939608B5D}" presName="conn2-1" presStyleLbl="parChTrans1D2" presStyleIdx="1" presStyleCnt="3"/>
      <dgm:spPr/>
    </dgm:pt>
    <dgm:pt modelId="{F0F8639C-0EE7-E443-A5D5-2FF19479B30B}" type="pres">
      <dgm:prSet presAssocID="{88E5B7AB-74C8-6E4E-9523-86B939608B5D}" presName="connTx" presStyleLbl="parChTrans1D2" presStyleIdx="1" presStyleCnt="3"/>
      <dgm:spPr/>
    </dgm:pt>
    <dgm:pt modelId="{D161A8A9-1BA0-D341-9691-AA45840AA8B4}" type="pres">
      <dgm:prSet presAssocID="{6D89826F-556D-3446-8E7E-82662B39B48B}" presName="root2" presStyleCnt="0"/>
      <dgm:spPr/>
    </dgm:pt>
    <dgm:pt modelId="{9E7A601A-F3B7-4B4E-8196-41A4EAB6425B}" type="pres">
      <dgm:prSet presAssocID="{6D89826F-556D-3446-8E7E-82662B39B48B}" presName="LevelTwoTextNode" presStyleLbl="node2" presStyleIdx="1" presStyleCnt="3">
        <dgm:presLayoutVars>
          <dgm:chPref val="3"/>
        </dgm:presLayoutVars>
      </dgm:prSet>
      <dgm:spPr/>
    </dgm:pt>
    <dgm:pt modelId="{19B82C7C-DD7B-C14B-92D3-92C8E192B341}" type="pres">
      <dgm:prSet presAssocID="{6D89826F-556D-3446-8E7E-82662B39B48B}" presName="level3hierChild" presStyleCnt="0"/>
      <dgm:spPr/>
    </dgm:pt>
    <dgm:pt modelId="{2D9BC64C-040C-5740-A6C6-97727DF91375}" type="pres">
      <dgm:prSet presAssocID="{F38FB561-754D-3740-94A2-6288FA4E150B}" presName="conn2-1" presStyleLbl="parChTrans1D2" presStyleIdx="2" presStyleCnt="3"/>
      <dgm:spPr/>
    </dgm:pt>
    <dgm:pt modelId="{341D039E-BA12-2543-A9DA-E14F6897DCF9}" type="pres">
      <dgm:prSet presAssocID="{F38FB561-754D-3740-94A2-6288FA4E150B}" presName="connTx" presStyleLbl="parChTrans1D2" presStyleIdx="2" presStyleCnt="3"/>
      <dgm:spPr/>
    </dgm:pt>
    <dgm:pt modelId="{EE713F91-2358-4B45-987E-B4DE17E801B9}" type="pres">
      <dgm:prSet presAssocID="{4EC0EAEA-B6E9-2F42-B1BE-901AC64A71B7}" presName="root2" presStyleCnt="0"/>
      <dgm:spPr/>
    </dgm:pt>
    <dgm:pt modelId="{72EDF4FE-3C13-3942-9076-59DD633A87DD}" type="pres">
      <dgm:prSet presAssocID="{4EC0EAEA-B6E9-2F42-B1BE-901AC64A71B7}" presName="LevelTwoTextNode" presStyleLbl="node2" presStyleIdx="2" presStyleCnt="3">
        <dgm:presLayoutVars>
          <dgm:chPref val="3"/>
        </dgm:presLayoutVars>
      </dgm:prSet>
      <dgm:spPr/>
    </dgm:pt>
    <dgm:pt modelId="{948D9864-F3A4-3F43-80DF-C9E64AD619A5}" type="pres">
      <dgm:prSet presAssocID="{4EC0EAEA-B6E9-2F42-B1BE-901AC64A71B7}" presName="level3hierChild" presStyleCnt="0"/>
      <dgm:spPr/>
    </dgm:pt>
  </dgm:ptLst>
  <dgm:cxnLst>
    <dgm:cxn modelId="{0F741F20-FBF9-7144-8082-8A1662E36189}" type="presOf" srcId="{88E5B7AB-74C8-6E4E-9523-86B939608B5D}" destId="{0CAF3AB9-4747-9E4B-95E1-CEBFB94AB792}" srcOrd="0" destOrd="0" presId="urn:microsoft.com/office/officeart/2008/layout/HorizontalMultiLevelHierarchy"/>
    <dgm:cxn modelId="{7169EB2F-50DA-0940-8182-2C0E44C6B036}" srcId="{3A5E8DF2-D6C5-9043-BC27-9611331FEA73}" destId="{D3CB1DF4-5580-C645-BDB9-A3E994003CDA}" srcOrd="0" destOrd="0" parTransId="{6F6195C8-63EA-7D4C-BBD4-0CCF8699CF62}" sibTransId="{CBFFCA2E-2820-6143-AB6A-7765DCDED76F}"/>
    <dgm:cxn modelId="{264EB435-D715-5847-8221-A7E7E12B4650}" type="presOf" srcId="{4EC0EAEA-B6E9-2F42-B1BE-901AC64A71B7}" destId="{72EDF4FE-3C13-3942-9076-59DD633A87DD}" srcOrd="0" destOrd="0" presId="urn:microsoft.com/office/officeart/2008/layout/HorizontalMultiLevelHierarchy"/>
    <dgm:cxn modelId="{5B3C4B67-32F2-5146-A538-7B26C11895C9}" srcId="{3A5E8DF2-D6C5-9043-BC27-9611331FEA73}" destId="{6D89826F-556D-3446-8E7E-82662B39B48B}" srcOrd="1" destOrd="0" parTransId="{88E5B7AB-74C8-6E4E-9523-86B939608B5D}" sibTransId="{5E12AE89-4B5E-9442-AC8F-9AFEF5B100D8}"/>
    <dgm:cxn modelId="{69D53073-2159-5342-B64E-73FAA08A5033}" type="presOf" srcId="{3A5E8DF2-D6C5-9043-BC27-9611331FEA73}" destId="{8E88100A-A95D-564A-8812-FAB91A4D0937}" srcOrd="0" destOrd="0" presId="urn:microsoft.com/office/officeart/2008/layout/HorizontalMultiLevelHierarchy"/>
    <dgm:cxn modelId="{373CE377-4A86-284B-88B5-26D9997648B1}" type="presOf" srcId="{F38FB561-754D-3740-94A2-6288FA4E150B}" destId="{341D039E-BA12-2543-A9DA-E14F6897DCF9}" srcOrd="1" destOrd="0" presId="urn:microsoft.com/office/officeart/2008/layout/HorizontalMultiLevelHierarchy"/>
    <dgm:cxn modelId="{673FC392-CD1A-3E4D-A718-34F134EFF250}" type="presOf" srcId="{F38FB561-754D-3740-94A2-6288FA4E150B}" destId="{2D9BC64C-040C-5740-A6C6-97727DF91375}" srcOrd="0" destOrd="0" presId="urn:microsoft.com/office/officeart/2008/layout/HorizontalMultiLevelHierarchy"/>
    <dgm:cxn modelId="{224B41BC-6250-D549-8A70-BFF3DA1F5EF8}" type="presOf" srcId="{6D89826F-556D-3446-8E7E-82662B39B48B}" destId="{9E7A601A-F3B7-4B4E-8196-41A4EAB6425B}" srcOrd="0" destOrd="0" presId="urn:microsoft.com/office/officeart/2008/layout/HorizontalMultiLevelHierarchy"/>
    <dgm:cxn modelId="{85ADFAC0-C770-8046-8FFF-9B566036F42F}" srcId="{5D4C613C-78C5-5A48-B500-8A01D183EECE}" destId="{3A5E8DF2-D6C5-9043-BC27-9611331FEA73}" srcOrd="0" destOrd="0" parTransId="{3094CED6-5734-1843-89AB-92AF3FDC664F}" sibTransId="{448B9B3C-B45B-6547-B63B-686ADF69590C}"/>
    <dgm:cxn modelId="{D45DE8C4-3450-6E4F-A53D-76471F43992E}" type="presOf" srcId="{6F6195C8-63EA-7D4C-BBD4-0CCF8699CF62}" destId="{7FF602BC-3A0E-3D49-887C-56C37B5DB371}" srcOrd="1" destOrd="0" presId="urn:microsoft.com/office/officeart/2008/layout/HorizontalMultiLevelHierarchy"/>
    <dgm:cxn modelId="{B45EE8D5-7049-0346-89B0-B619B3B549E9}" type="presOf" srcId="{5D4C613C-78C5-5A48-B500-8A01D183EECE}" destId="{92E96DA6-C106-B84D-837E-91A01DEDB8E1}" srcOrd="0" destOrd="0" presId="urn:microsoft.com/office/officeart/2008/layout/HorizontalMultiLevelHierarchy"/>
    <dgm:cxn modelId="{1CFE47E9-DBCD-B748-A9D2-68D912BAD4F7}" type="presOf" srcId="{88E5B7AB-74C8-6E4E-9523-86B939608B5D}" destId="{F0F8639C-0EE7-E443-A5D5-2FF19479B30B}" srcOrd="1" destOrd="0" presId="urn:microsoft.com/office/officeart/2008/layout/HorizontalMultiLevelHierarchy"/>
    <dgm:cxn modelId="{94F56CE9-83D6-8744-89C9-9201FF923541}" type="presOf" srcId="{6F6195C8-63EA-7D4C-BBD4-0CCF8699CF62}" destId="{50EE3996-6345-4346-9764-F8FF8131312A}" srcOrd="0" destOrd="0" presId="urn:microsoft.com/office/officeart/2008/layout/HorizontalMultiLevelHierarchy"/>
    <dgm:cxn modelId="{3C73C1EC-DEF6-0F4A-87C2-213D1C4B8152}" srcId="{3A5E8DF2-D6C5-9043-BC27-9611331FEA73}" destId="{4EC0EAEA-B6E9-2F42-B1BE-901AC64A71B7}" srcOrd="2" destOrd="0" parTransId="{F38FB561-754D-3740-94A2-6288FA4E150B}" sibTransId="{06EEF467-2A2E-F543-B2D5-35ADE1A2798F}"/>
    <dgm:cxn modelId="{B0DDC4F5-2A71-D14D-B3F6-414E5635EF47}" type="presOf" srcId="{D3CB1DF4-5580-C645-BDB9-A3E994003CDA}" destId="{0CE92F0C-B238-BF4D-A103-3E6E8ACB76A6}" srcOrd="0" destOrd="0" presId="urn:microsoft.com/office/officeart/2008/layout/HorizontalMultiLevelHierarchy"/>
    <dgm:cxn modelId="{98D97555-0B57-7B4E-9D61-263EB5513035}" type="presParOf" srcId="{92E96DA6-C106-B84D-837E-91A01DEDB8E1}" destId="{0B1B3E97-EFB8-FE46-A0D8-51DAEBAF025B}" srcOrd="0" destOrd="0" presId="urn:microsoft.com/office/officeart/2008/layout/HorizontalMultiLevelHierarchy"/>
    <dgm:cxn modelId="{9DDDB32F-0A5F-9E4D-A43C-659924EF2586}" type="presParOf" srcId="{0B1B3E97-EFB8-FE46-A0D8-51DAEBAF025B}" destId="{8E88100A-A95D-564A-8812-FAB91A4D0937}" srcOrd="0" destOrd="0" presId="urn:microsoft.com/office/officeart/2008/layout/HorizontalMultiLevelHierarchy"/>
    <dgm:cxn modelId="{B824932E-E572-9A44-8DE9-1FB9825D7B99}" type="presParOf" srcId="{0B1B3E97-EFB8-FE46-A0D8-51DAEBAF025B}" destId="{F77122A5-6061-D54C-B54D-574B85776C39}" srcOrd="1" destOrd="0" presId="urn:microsoft.com/office/officeart/2008/layout/HorizontalMultiLevelHierarchy"/>
    <dgm:cxn modelId="{D98D81D4-225D-F74B-A871-5BF4B4FA9F89}" type="presParOf" srcId="{F77122A5-6061-D54C-B54D-574B85776C39}" destId="{50EE3996-6345-4346-9764-F8FF8131312A}" srcOrd="0" destOrd="0" presId="urn:microsoft.com/office/officeart/2008/layout/HorizontalMultiLevelHierarchy"/>
    <dgm:cxn modelId="{FFBBF569-1CAA-084D-952B-0E97539DE130}" type="presParOf" srcId="{50EE3996-6345-4346-9764-F8FF8131312A}" destId="{7FF602BC-3A0E-3D49-887C-56C37B5DB371}" srcOrd="0" destOrd="0" presId="urn:microsoft.com/office/officeart/2008/layout/HorizontalMultiLevelHierarchy"/>
    <dgm:cxn modelId="{4D408B5F-9967-004D-B17E-FD941D9155A5}" type="presParOf" srcId="{F77122A5-6061-D54C-B54D-574B85776C39}" destId="{CF132CFC-63F2-B544-8CF3-18D2070036E8}" srcOrd="1" destOrd="0" presId="urn:microsoft.com/office/officeart/2008/layout/HorizontalMultiLevelHierarchy"/>
    <dgm:cxn modelId="{8D386E46-80DF-1143-B065-9C25EFCE1E96}" type="presParOf" srcId="{CF132CFC-63F2-B544-8CF3-18D2070036E8}" destId="{0CE92F0C-B238-BF4D-A103-3E6E8ACB76A6}" srcOrd="0" destOrd="0" presId="urn:microsoft.com/office/officeart/2008/layout/HorizontalMultiLevelHierarchy"/>
    <dgm:cxn modelId="{398A9C3A-2195-4940-A45C-7F90389BED1F}" type="presParOf" srcId="{CF132CFC-63F2-B544-8CF3-18D2070036E8}" destId="{51C79259-E76A-AE4E-A161-B08C75BC81E6}" srcOrd="1" destOrd="0" presId="urn:microsoft.com/office/officeart/2008/layout/HorizontalMultiLevelHierarchy"/>
    <dgm:cxn modelId="{BB3E3A89-7065-724B-8D30-19269AE71B32}" type="presParOf" srcId="{F77122A5-6061-D54C-B54D-574B85776C39}" destId="{0CAF3AB9-4747-9E4B-95E1-CEBFB94AB792}" srcOrd="2" destOrd="0" presId="urn:microsoft.com/office/officeart/2008/layout/HorizontalMultiLevelHierarchy"/>
    <dgm:cxn modelId="{C9C52CB9-7ADA-284D-8BB0-7A5BEF6D7887}" type="presParOf" srcId="{0CAF3AB9-4747-9E4B-95E1-CEBFB94AB792}" destId="{F0F8639C-0EE7-E443-A5D5-2FF19479B30B}" srcOrd="0" destOrd="0" presId="urn:microsoft.com/office/officeart/2008/layout/HorizontalMultiLevelHierarchy"/>
    <dgm:cxn modelId="{CE69E4E9-137D-ED4C-81D6-6C1281B17069}" type="presParOf" srcId="{F77122A5-6061-D54C-B54D-574B85776C39}" destId="{D161A8A9-1BA0-D341-9691-AA45840AA8B4}" srcOrd="3" destOrd="0" presId="urn:microsoft.com/office/officeart/2008/layout/HorizontalMultiLevelHierarchy"/>
    <dgm:cxn modelId="{C8F04B2F-7EE1-F248-AEB7-0DB6FE2C2DF7}" type="presParOf" srcId="{D161A8A9-1BA0-D341-9691-AA45840AA8B4}" destId="{9E7A601A-F3B7-4B4E-8196-41A4EAB6425B}" srcOrd="0" destOrd="0" presId="urn:microsoft.com/office/officeart/2008/layout/HorizontalMultiLevelHierarchy"/>
    <dgm:cxn modelId="{FD5D4729-3B7E-AF45-8FD7-05CF65720077}" type="presParOf" srcId="{D161A8A9-1BA0-D341-9691-AA45840AA8B4}" destId="{19B82C7C-DD7B-C14B-92D3-92C8E192B341}" srcOrd="1" destOrd="0" presId="urn:microsoft.com/office/officeart/2008/layout/HorizontalMultiLevelHierarchy"/>
    <dgm:cxn modelId="{B097ABA8-D55D-BB4E-A4CC-A71488F1C90C}" type="presParOf" srcId="{F77122A5-6061-D54C-B54D-574B85776C39}" destId="{2D9BC64C-040C-5740-A6C6-97727DF91375}" srcOrd="4" destOrd="0" presId="urn:microsoft.com/office/officeart/2008/layout/HorizontalMultiLevelHierarchy"/>
    <dgm:cxn modelId="{929091C6-6B7D-3541-A7B6-EBB4DA605C33}" type="presParOf" srcId="{2D9BC64C-040C-5740-A6C6-97727DF91375}" destId="{341D039E-BA12-2543-A9DA-E14F6897DCF9}" srcOrd="0" destOrd="0" presId="urn:microsoft.com/office/officeart/2008/layout/HorizontalMultiLevelHierarchy"/>
    <dgm:cxn modelId="{63BA54E3-2D34-9045-A69A-9B660D82B1D4}" type="presParOf" srcId="{F77122A5-6061-D54C-B54D-574B85776C39}" destId="{EE713F91-2358-4B45-987E-B4DE17E801B9}" srcOrd="5" destOrd="0" presId="urn:microsoft.com/office/officeart/2008/layout/HorizontalMultiLevelHierarchy"/>
    <dgm:cxn modelId="{8B32D3E9-3A64-2E46-B823-AB59133E0E76}" type="presParOf" srcId="{EE713F91-2358-4B45-987E-B4DE17E801B9}" destId="{72EDF4FE-3C13-3942-9076-59DD633A87DD}" srcOrd="0" destOrd="0" presId="urn:microsoft.com/office/officeart/2008/layout/HorizontalMultiLevelHierarchy"/>
    <dgm:cxn modelId="{A5F7761E-5FA5-1E4F-9F37-4277677E3D17}" type="presParOf" srcId="{EE713F91-2358-4B45-987E-B4DE17E801B9}" destId="{948D9864-F3A4-3F43-80DF-C9E64AD619A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364246-EA3C-3B48-887A-70247C89BE9F}">
      <dsp:nvSpPr>
        <dsp:cNvPr id="0" name=""/>
        <dsp:cNvSpPr/>
      </dsp:nvSpPr>
      <dsp:spPr>
        <a:xfrm>
          <a:off x="2552625" y="2709333"/>
          <a:ext cx="67538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7691" y="0"/>
              </a:lnTo>
              <a:lnTo>
                <a:pt x="337691" y="1286933"/>
              </a:lnTo>
              <a:lnTo>
                <a:pt x="675382" y="128693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53982" y="3316465"/>
        <a:ext cx="72669" cy="72669"/>
      </dsp:txXfrm>
    </dsp:sp>
    <dsp:sp modelId="{EA72BBE0-1ABE-7444-A482-6421CD75188A}">
      <dsp:nvSpPr>
        <dsp:cNvPr id="0" name=""/>
        <dsp:cNvSpPr/>
      </dsp:nvSpPr>
      <dsp:spPr>
        <a:xfrm>
          <a:off x="2552625" y="2663613"/>
          <a:ext cx="67538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75382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73432" y="2692448"/>
        <a:ext cx="33769" cy="33769"/>
      </dsp:txXfrm>
    </dsp:sp>
    <dsp:sp modelId="{CE8A32C4-21D3-0245-A1D6-817AD0D49F57}">
      <dsp:nvSpPr>
        <dsp:cNvPr id="0" name=""/>
        <dsp:cNvSpPr/>
      </dsp:nvSpPr>
      <dsp:spPr>
        <a:xfrm>
          <a:off x="2552625" y="1422400"/>
          <a:ext cx="67538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1286933"/>
              </a:moveTo>
              <a:lnTo>
                <a:pt x="337691" y="1286933"/>
              </a:lnTo>
              <a:lnTo>
                <a:pt x="337691" y="0"/>
              </a:lnTo>
              <a:lnTo>
                <a:pt x="67538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53982" y="2029532"/>
        <a:ext cx="72669" cy="72669"/>
      </dsp:txXfrm>
    </dsp:sp>
    <dsp:sp modelId="{545ED0E9-8406-6E41-A4C3-C4D4DD42925A}">
      <dsp:nvSpPr>
        <dsp:cNvPr id="0" name=""/>
        <dsp:cNvSpPr/>
      </dsp:nvSpPr>
      <dsp:spPr>
        <a:xfrm rot="16200000">
          <a:off x="-671481" y="2194560"/>
          <a:ext cx="5418667" cy="1029546"/>
        </a:xfrm>
        <a:prstGeom prst="rect">
          <a:avLst/>
        </a:prstGeom>
        <a:gradFill flip="none" rotWithShape="1">
          <a:gsLst>
            <a:gs pos="10000">
              <a:srgbClr val="FF8AD8">
                <a:alpha val="83922"/>
              </a:srgbClr>
            </a:gs>
            <a:gs pos="83000">
              <a:schemeClr val="accent6">
                <a:lumMod val="40000"/>
                <a:lumOff val="60000"/>
              </a:schemeClr>
            </a:gs>
            <a:gs pos="65000">
              <a:schemeClr val="accent4">
                <a:lumMod val="60000"/>
                <a:lumOff val="40000"/>
              </a:schemeClr>
            </a:gs>
            <a:gs pos="39000">
              <a:schemeClr val="accent2">
                <a:lumMod val="40000"/>
                <a:lumOff val="60000"/>
              </a:schemeClr>
            </a:gs>
          </a:gsLst>
          <a:path path="rect">
            <a:fillToRect t="100000" r="100000"/>
          </a:path>
          <a:tileRect l="-100000" b="-10000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Disadvantages</a:t>
          </a:r>
          <a:endParaRPr lang="en-GB" sz="540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-671481" y="2194560"/>
        <a:ext cx="5418667" cy="1029546"/>
      </dsp:txXfrm>
    </dsp:sp>
    <dsp:sp modelId="{D6FC27E2-E87A-DE4B-A421-93644FB6C9AD}">
      <dsp:nvSpPr>
        <dsp:cNvPr id="0" name=""/>
        <dsp:cNvSpPr/>
      </dsp:nvSpPr>
      <dsp:spPr>
        <a:xfrm>
          <a:off x="3228008" y="907626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kern="120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Some people may not trust putting all their codes in one place</a:t>
          </a:r>
          <a:endParaRPr lang="en-GB" sz="190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907626"/>
        <a:ext cx="3376913" cy="1029546"/>
      </dsp:txXfrm>
    </dsp:sp>
    <dsp:sp modelId="{A38D6028-56CA-5B48-B8F6-71BB085D09C2}">
      <dsp:nvSpPr>
        <dsp:cNvPr id="0" name=""/>
        <dsp:cNvSpPr/>
      </dsp:nvSpPr>
      <dsp:spPr>
        <a:xfrm>
          <a:off x="3228008" y="2194560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b="0" i="0" kern="1200" dirty="0">
              <a:solidFill>
                <a:schemeClr val="tx1"/>
              </a:solidFill>
              <a:latin typeface="Baloo Bhaijaan" panose="03080902040302020200" pitchFamily="66" charset="-78"/>
              <a:cs typeface="Baloo Bhaijaan" panose="03080902040302020200" pitchFamily="66" charset="-78"/>
            </a:rPr>
            <a:t>It might take a little time to learn how to use it</a:t>
          </a:r>
          <a:endParaRPr lang="en-GB" sz="1900" kern="1200" dirty="0">
            <a:solidFill>
              <a:schemeClr val="tx1"/>
            </a:solidFill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2194560"/>
        <a:ext cx="3376913" cy="1029546"/>
      </dsp:txXfrm>
    </dsp:sp>
    <dsp:sp modelId="{B77AB046-7993-9A41-88DF-DA64DF41CEB6}">
      <dsp:nvSpPr>
        <dsp:cNvPr id="0" name=""/>
        <dsp:cNvSpPr/>
      </dsp:nvSpPr>
      <dsp:spPr>
        <a:xfrm>
          <a:off x="3228008" y="3481493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kern="120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If you forget the main code for your password helper, it could be a problem.</a:t>
          </a:r>
          <a:endParaRPr lang="en-GB" sz="190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3481493"/>
        <a:ext cx="3376913" cy="10295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9BC64C-040C-5740-A6C6-97727DF91375}">
      <dsp:nvSpPr>
        <dsp:cNvPr id="0" name=""/>
        <dsp:cNvSpPr/>
      </dsp:nvSpPr>
      <dsp:spPr>
        <a:xfrm>
          <a:off x="2539745" y="2709333"/>
          <a:ext cx="68826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44131" y="0"/>
              </a:lnTo>
              <a:lnTo>
                <a:pt x="344131" y="1286933"/>
              </a:lnTo>
              <a:lnTo>
                <a:pt x="688262" y="128693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47391" y="3316314"/>
        <a:ext cx="72970" cy="72970"/>
      </dsp:txXfrm>
    </dsp:sp>
    <dsp:sp modelId="{0CAF3AB9-4747-9E4B-95E1-CEBFB94AB792}">
      <dsp:nvSpPr>
        <dsp:cNvPr id="0" name=""/>
        <dsp:cNvSpPr/>
      </dsp:nvSpPr>
      <dsp:spPr>
        <a:xfrm>
          <a:off x="2539745" y="2663613"/>
          <a:ext cx="68826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88262" y="4572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66670" y="2692126"/>
        <a:ext cx="34413" cy="34413"/>
      </dsp:txXfrm>
    </dsp:sp>
    <dsp:sp modelId="{50EE3996-6345-4346-9764-F8FF8131312A}">
      <dsp:nvSpPr>
        <dsp:cNvPr id="0" name=""/>
        <dsp:cNvSpPr/>
      </dsp:nvSpPr>
      <dsp:spPr>
        <a:xfrm>
          <a:off x="2539745" y="1422400"/>
          <a:ext cx="688262" cy="1286933"/>
        </a:xfrm>
        <a:custGeom>
          <a:avLst/>
          <a:gdLst/>
          <a:ahLst/>
          <a:cxnLst/>
          <a:rect l="0" t="0" r="0" b="0"/>
          <a:pathLst>
            <a:path>
              <a:moveTo>
                <a:pt x="0" y="1286933"/>
              </a:moveTo>
              <a:lnTo>
                <a:pt x="344131" y="1286933"/>
              </a:lnTo>
              <a:lnTo>
                <a:pt x="344131" y="0"/>
              </a:lnTo>
              <a:lnTo>
                <a:pt x="68826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847391" y="2029381"/>
        <a:ext cx="72970" cy="72970"/>
      </dsp:txXfrm>
    </dsp:sp>
    <dsp:sp modelId="{8E88100A-A95D-564A-8812-FAB91A4D0937}">
      <dsp:nvSpPr>
        <dsp:cNvPr id="0" name=""/>
        <dsp:cNvSpPr/>
      </dsp:nvSpPr>
      <dsp:spPr>
        <a:xfrm rot="16200000">
          <a:off x="-684361" y="2194560"/>
          <a:ext cx="5418667" cy="1029546"/>
        </a:xfrm>
        <a:prstGeom prst="rect">
          <a:avLst/>
        </a:prstGeom>
        <a:gradFill flip="none" rotWithShape="1">
          <a:gsLst>
            <a:gs pos="10000">
              <a:srgbClr val="FF8AD8">
                <a:alpha val="83922"/>
              </a:srgbClr>
            </a:gs>
            <a:gs pos="83000">
              <a:schemeClr val="accent6">
                <a:lumMod val="40000"/>
                <a:lumOff val="60000"/>
              </a:schemeClr>
            </a:gs>
            <a:gs pos="65000">
              <a:schemeClr val="accent4">
                <a:lumMod val="60000"/>
                <a:lumOff val="40000"/>
              </a:schemeClr>
            </a:gs>
            <a:gs pos="39000">
              <a:schemeClr val="accent2">
                <a:lumMod val="40000"/>
                <a:lumOff val="60000"/>
              </a:schemeClr>
            </a:gs>
          </a:gsLst>
          <a:path path="rect">
            <a:fillToRect l="100000" b="100000"/>
          </a:path>
          <a:tileRect t="-100000" r="-100000"/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400" kern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loo Bhaijaan" panose="03080902040302020200" pitchFamily="66" charset="-78"/>
              <a:ea typeface="Apple Color Emoji" pitchFamily="2" charset="0"/>
              <a:cs typeface="Baloo Bhaijaan" panose="03080902040302020200" pitchFamily="66" charset="-78"/>
            </a:rPr>
            <a:t>Advantages</a:t>
          </a:r>
          <a:endParaRPr lang="en-GB" sz="5400" kern="1200" dirty="0">
            <a:latin typeface="Baloo Bhaijaan" panose="03080902040302020200" pitchFamily="66" charset="-78"/>
            <a:ea typeface="Apple Color Emoji" pitchFamily="2" charset="0"/>
            <a:cs typeface="Baloo Bhaijaan" panose="03080902040302020200" pitchFamily="66" charset="-78"/>
          </a:endParaRPr>
        </a:p>
      </dsp:txBody>
      <dsp:txXfrm>
        <a:off x="-684361" y="2194560"/>
        <a:ext cx="5418667" cy="1029546"/>
      </dsp:txXfrm>
    </dsp:sp>
    <dsp:sp modelId="{0CE92F0C-B238-BF4D-A103-3E6E8ACB76A6}">
      <dsp:nvSpPr>
        <dsp:cNvPr id="0" name=""/>
        <dsp:cNvSpPr/>
      </dsp:nvSpPr>
      <dsp:spPr>
        <a:xfrm>
          <a:off x="3228008" y="907626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kern="1200" dirty="0">
              <a:solidFill>
                <a:schemeClr val="tx1"/>
              </a:solidFill>
              <a:latin typeface="Baloo Bhaijaan" panose="03080902040302020200" pitchFamily="66" charset="-78"/>
              <a:ea typeface="Apple Color Emoji" pitchFamily="2" charset="0"/>
              <a:cs typeface="Baloo Bhaijaan" panose="03080902040302020200" pitchFamily="66" charset="-78"/>
            </a:rPr>
            <a:t>You only need to remember one strong password</a:t>
          </a:r>
          <a:endParaRPr lang="en-GB" sz="1900" kern="1200" dirty="0">
            <a:latin typeface="Baloo Bhaijaan" panose="03080902040302020200" pitchFamily="66" charset="-78"/>
            <a:ea typeface="Apple Color Emoji" pitchFamily="2" charset="0"/>
            <a:cs typeface="Baloo Bhaijaan" panose="03080902040302020200" pitchFamily="66" charset="-78"/>
          </a:endParaRPr>
        </a:p>
      </dsp:txBody>
      <dsp:txXfrm>
        <a:off x="3228008" y="907626"/>
        <a:ext cx="3376913" cy="1029546"/>
      </dsp:txXfrm>
    </dsp:sp>
    <dsp:sp modelId="{9E7A601A-F3B7-4B4E-8196-41A4EAB6425B}">
      <dsp:nvSpPr>
        <dsp:cNvPr id="0" name=""/>
        <dsp:cNvSpPr/>
      </dsp:nvSpPr>
      <dsp:spPr>
        <a:xfrm>
          <a:off x="3228008" y="2194560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b="0" i="0" kern="120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Forget about forgetting passwords. Your password manager remembers for you!</a:t>
          </a:r>
          <a:endParaRPr lang="en-GB" sz="1900" b="0" i="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2194560"/>
        <a:ext cx="3376913" cy="1029546"/>
      </dsp:txXfrm>
    </dsp:sp>
    <dsp:sp modelId="{72EDF4FE-3C13-3942-9076-59DD633A87DD}">
      <dsp:nvSpPr>
        <dsp:cNvPr id="0" name=""/>
        <dsp:cNvSpPr/>
      </dsp:nvSpPr>
      <dsp:spPr>
        <a:xfrm>
          <a:off x="3228008" y="3481493"/>
          <a:ext cx="3376913" cy="1029546"/>
        </a:xfrm>
        <a:prstGeom prst="rect">
          <a:avLst/>
        </a:prstGeom>
        <a:gradFill rotWithShape="0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</a:gra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IN" sz="1900" kern="1200" dirty="0">
              <a:solidFill>
                <a:schemeClr val="tx1"/>
              </a:solidFill>
              <a:latin typeface="Baloo Bhaijaan" panose="03080902040302020200" pitchFamily="66" charset="-78"/>
              <a:ea typeface="+mn-ea"/>
              <a:cs typeface="Baloo Bhaijaan" panose="03080902040302020200" pitchFamily="66" charset="-78"/>
            </a:rPr>
            <a:t>It's like a shield that protects your secret codes from tricky villains on the internet</a:t>
          </a:r>
          <a:endParaRPr lang="en-GB" sz="1900" kern="1200" dirty="0">
            <a:latin typeface="Baloo Bhaijaan" panose="03080902040302020200" pitchFamily="66" charset="-78"/>
            <a:cs typeface="Baloo Bhaijaan" panose="03080902040302020200" pitchFamily="66" charset="-78"/>
          </a:endParaRPr>
        </a:p>
      </dsp:txBody>
      <dsp:txXfrm>
        <a:off x="3228008" y="3481493"/>
        <a:ext cx="3376913" cy="1029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7B4A6-BDE4-1D42-BB8B-95F48EE28AB1}" type="datetimeFigureOut">
              <a:rPr lang="en-US" smtClean="0"/>
              <a:t>12/9/23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85CB0B-9D1E-B94C-AA9C-F7F5DF4418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06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85CB0B-9D1E-B94C-AA9C-F7F5DF4418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60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73815-4D92-5E71-F65D-532FB2B3D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3BA71E-1C35-D540-156F-AB38E42336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532F5-DDF1-B19E-09A6-2D55C69FE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D11C3-9768-5805-E310-2C47D2C4B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6097F-51E0-6018-392D-FAD512F03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37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45DB4-9816-9765-112F-FAFF9E1E1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E50FF-D474-4A63-8689-A4873F1AD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1C04E-CCB1-AF06-DEA7-A618ED2CD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A38AB-05BA-4792-7CE1-E55863A92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FD70C-EC17-D132-700D-77DCF59F8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04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F88BC4-A8FE-763F-013C-392328D3C0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EBD783-2369-E2CC-FB05-57DBAFFAC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D5ACB-FC21-8DE3-19DC-A9A6EB63B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38986-6FBA-E3C0-279B-01368D06A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3FAC3-1EB9-952C-FBE4-5E131B5B6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241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92CB4-BB80-7BC2-6B8F-D61A7420C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5B943-4B74-E479-C105-72E01124E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43E5-32C5-B462-75DD-106B6D284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059FC-D654-B1E7-2C8B-AC8DA126A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1E51-0F8D-300A-B3FB-4CABFD126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016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1E813-5020-0DCB-52B8-2BBDC75FA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748CD-8C19-E25A-A463-83C061B85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C2E6-69F3-2457-5CAD-8F73A7BB5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457F7-ADB7-2A35-5841-F54773A0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A73EF-C35D-8555-9E6E-200F12560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53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E63D2-82DA-28FE-EBA8-2D976A92D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3AEDC-270F-87A1-1034-3B8B9B3213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77B745-EC70-2228-1121-68059EBA08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556EC-B1D3-ADCC-396E-9612FF21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6E2F91-972A-CF8E-0039-603078061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A5CBF-8468-FE59-26B7-367298FA7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08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087ED-08F6-4FBD-0E56-1E755FFE2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E18C2-92EE-D555-947A-EDB9E4164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24DBF-DF81-6022-1309-26ABC066E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885AB9-601D-0E7F-3A04-E2067CA52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D2BCDE-0F19-510C-1D28-3E874E457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17F9FB-F008-97EE-129B-04B2FD96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880219-AC05-6A6A-B2E5-079053974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FF0CE2-D056-1A2C-D15F-8A4B646DC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198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AD0A7-EA16-1FE5-29EB-96BC01F29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CC1340-5D05-CF7B-65DF-4401D27CD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4FAAB5-D88C-5246-77A2-88EB026F0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C21A3-BBA2-B407-3CD5-9BE7442F7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73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ABBFE3-1733-34D9-D31A-3E75CE1F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4CB6F6-54A8-CC63-7C8F-5DF7B4485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1D6F3-B930-D9E6-75DD-D55DEA0AB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0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08513-0BEC-9558-28A0-42C9F2AB9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44F7E-8427-8E9C-1783-33B75C547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1C0C5B-FEF6-B9D6-8589-5CE33FF57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ED4E48-C486-8F96-5E66-5150EA851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BB8DA-F695-F658-E28B-66B22E977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32A47-79F2-D853-09E7-7878A08B0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20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02344-8D5B-5AA5-1F8C-3E08F21D0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744F32-EF46-8915-1F44-71EEF345BD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B6032B-20F3-3A17-A3EC-CF0D67D1D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3CE56-9D12-65F0-7787-2EA32B494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146C36-AD49-3061-F93E-3E56E87A2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D513D-05A3-DFEE-43C9-867D05B5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738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DD2FE9-AAD6-D09E-EB20-F3958A760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F6671-4988-6CD7-996F-1D82F05D4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8A576-1A4B-F816-297B-E4FE5564A8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35A19-BF53-974B-9F5E-3E2E4B1858B9}" type="datetimeFigureOut">
              <a:rPr lang="en-US" smtClean="0"/>
              <a:t>12/9/23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D54F7-8026-ECB5-9E29-BCA43E1741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C9908-BB87-4CC3-A460-CAC02B5F99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84756-6976-D949-AC3F-7B7D99C81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371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dobeStock_565560671_Video_HD_Preview.mov">
            <a:hlinkClick r:id="" action="ppaction://media"/>
            <a:extLst>
              <a:ext uri="{FF2B5EF4-FFF2-40B4-BE49-F238E27FC236}">
                <a16:creationId xmlns:a16="http://schemas.microsoft.com/office/drawing/2014/main" id="{94367665-09CB-5FF7-F858-5161B70C3A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ABB8FF6-40B2-6007-792F-AE55276AD1DE}"/>
              </a:ext>
            </a:extLst>
          </p:cNvPr>
          <p:cNvSpPr/>
          <p:nvPr/>
        </p:nvSpPr>
        <p:spPr>
          <a:xfrm>
            <a:off x="0" y="2687444"/>
            <a:ext cx="12192000" cy="1483112"/>
          </a:xfrm>
          <a:prstGeom prst="roundRect">
            <a:avLst>
              <a:gd name="adj" fmla="val 0"/>
            </a:avLst>
          </a:prstGeom>
          <a:pattFill prst="pct5">
            <a:fgClr>
              <a:schemeClr val="accent1"/>
            </a:fgClr>
            <a:bgClr>
              <a:srgbClr val="C1C1C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531645-FC62-D830-0496-D8CB33122B19}"/>
              </a:ext>
            </a:extLst>
          </p:cNvPr>
          <p:cNvSpPr/>
          <p:nvPr/>
        </p:nvSpPr>
        <p:spPr>
          <a:xfrm>
            <a:off x="-92554" y="2769058"/>
            <a:ext cx="1237710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9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loo Bhaijaan" panose="03080902040302020200" pitchFamily="66" charset="-78"/>
                <a:cs typeface="Baloo Bhaijaan" panose="03080902040302020200" pitchFamily="66" charset="-78"/>
              </a:rPr>
              <a:t>PASSWORD MANAGER</a:t>
            </a:r>
          </a:p>
        </p:txBody>
      </p:sp>
    </p:spTree>
    <p:extLst>
      <p:ext uri="{BB962C8B-B14F-4D97-AF65-F5344CB8AC3E}">
        <p14:creationId xmlns:p14="http://schemas.microsoft.com/office/powerpoint/2010/main" val="3868766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shield with dots and lines&#10;&#10;Description automatically generated">
            <a:extLst>
              <a:ext uri="{FF2B5EF4-FFF2-40B4-BE49-F238E27FC236}">
                <a16:creationId xmlns:a16="http://schemas.microsoft.com/office/drawing/2014/main" id="{DEFD055E-2909-76A7-175E-D8F989A59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800" y="3067050"/>
            <a:ext cx="1168400" cy="7239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47269D4-4BC7-EAB4-1195-0D0F51D101C6}"/>
              </a:ext>
            </a:extLst>
          </p:cNvPr>
          <p:cNvSpPr/>
          <p:nvPr/>
        </p:nvSpPr>
        <p:spPr>
          <a:xfrm>
            <a:off x="374754" y="524656"/>
            <a:ext cx="11467476" cy="5741233"/>
          </a:xfrm>
          <a:prstGeom prst="roundRect">
            <a:avLst/>
          </a:prstGeom>
          <a:blipFill dpi="0" rotWithShape="1">
            <a:blip r:embed="rId4">
              <a:alphaModFix amt="97915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effectLst>
            <a:outerShdw blurRad="984215" dist="50800" dir="5400000" algn="ctr" rotWithShape="0">
              <a:srgbClr val="000000">
                <a:alpha val="58203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CD57B29-44FF-F58E-599E-D0B5777E6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825101"/>
              </p:ext>
            </p:extLst>
          </p:nvPr>
        </p:nvGraphicFramePr>
        <p:xfrm>
          <a:off x="1921655" y="2212355"/>
          <a:ext cx="8343692" cy="3122835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4171846">
                  <a:extLst>
                    <a:ext uri="{9D8B030D-6E8A-4147-A177-3AD203B41FA5}">
                      <a16:colId xmlns:a16="http://schemas.microsoft.com/office/drawing/2014/main" val="2576443423"/>
                    </a:ext>
                  </a:extLst>
                </a:gridCol>
                <a:gridCol w="4171846">
                  <a:extLst>
                    <a:ext uri="{9D8B030D-6E8A-4147-A177-3AD203B41FA5}">
                      <a16:colId xmlns:a16="http://schemas.microsoft.com/office/drawing/2014/main" val="152381769"/>
                    </a:ext>
                  </a:extLst>
                </a:gridCol>
              </a:tblGrid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Title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66E75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Names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66E75">
                        <a:alpha val="90741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508360"/>
                  </a:ext>
                </a:extLst>
              </a:tr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Researcher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40000"/>
                        <a:lumOff val="60000"/>
                        <a:alpha val="94902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Akhilesh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459122"/>
                  </a:ext>
                </a:extLst>
              </a:tr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Coding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Dattatreya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3386345"/>
                  </a:ext>
                </a:extLst>
              </a:tr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Graphics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Narasimham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65578"/>
                  </a:ext>
                </a:extLst>
              </a:tr>
              <a:tr h="6245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Design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Yuvaraj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943485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6C3A8A0D-A059-4E50-3564-3BD9A1C260B2}"/>
              </a:ext>
            </a:extLst>
          </p:cNvPr>
          <p:cNvSpPr/>
          <p:nvPr/>
        </p:nvSpPr>
        <p:spPr>
          <a:xfrm>
            <a:off x="3125449" y="1161598"/>
            <a:ext cx="5966085" cy="923201"/>
          </a:xfrm>
          <a:prstGeom prst="rect">
            <a:avLst/>
          </a:prstGeom>
          <a:gradFill flip="none" rotWithShape="1">
            <a:gsLst>
              <a:gs pos="10000">
                <a:srgbClr val="1B495C"/>
              </a:gs>
              <a:gs pos="83000">
                <a:srgbClr val="73FEFF">
                  <a:alpha val="61961"/>
                </a:srgbClr>
              </a:gs>
              <a:gs pos="65000">
                <a:srgbClr val="E8EAE9"/>
              </a:gs>
              <a:gs pos="31000">
                <a:srgbClr val="09121F"/>
              </a:gs>
            </a:gsLst>
            <a:lin ang="135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A3E60-36ED-28CA-9D14-91D95907D9CA}"/>
              </a:ext>
            </a:extLst>
          </p:cNvPr>
          <p:cNvSpPr/>
          <p:nvPr/>
        </p:nvSpPr>
        <p:spPr>
          <a:xfrm>
            <a:off x="3181661" y="1073491"/>
            <a:ext cx="585365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6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Contributions</a:t>
            </a:r>
          </a:p>
        </p:txBody>
      </p:sp>
    </p:spTree>
    <p:extLst>
      <p:ext uri="{BB962C8B-B14F-4D97-AF65-F5344CB8AC3E}">
        <p14:creationId xmlns:p14="http://schemas.microsoft.com/office/powerpoint/2010/main" val="340904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sbsfb.mp4">
            <a:hlinkClick r:id="" action="ppaction://media"/>
            <a:extLst>
              <a:ext uri="{FF2B5EF4-FFF2-40B4-BE49-F238E27FC236}">
                <a16:creationId xmlns:a16="http://schemas.microsoft.com/office/drawing/2014/main" id="{6A6A70D7-0BBA-52A8-E7FD-A38D7BF93ED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96.4716" end="3899.276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623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358F254-1680-EFC4-3AEC-0C5064935D63}"/>
              </a:ext>
            </a:extLst>
          </p:cNvPr>
          <p:cNvSpPr/>
          <p:nvPr/>
        </p:nvSpPr>
        <p:spPr>
          <a:xfrm>
            <a:off x="0" y="2732111"/>
            <a:ext cx="12192000" cy="1446551"/>
          </a:xfrm>
          <a:prstGeom prst="rect">
            <a:avLst/>
          </a:prstGeom>
          <a:gradFill>
            <a:gsLst>
              <a:gs pos="10000">
                <a:srgbClr val="F7F96C"/>
              </a:gs>
              <a:gs pos="83000">
                <a:srgbClr val="3DD9EF"/>
              </a:gs>
              <a:gs pos="65000">
                <a:srgbClr val="E8EAE9"/>
              </a:gs>
              <a:gs pos="42000">
                <a:schemeClr val="accent1">
                  <a:lumMod val="30000"/>
                  <a:lumOff val="70000"/>
                </a:schemeClr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10000">
                    <a:srgbClr val="F7F96C"/>
                  </a:gs>
                  <a:gs pos="83000">
                    <a:srgbClr val="3DD9EF"/>
                  </a:gs>
                  <a:gs pos="65000">
                    <a:srgbClr val="E8EAE9"/>
                  </a:gs>
                  <a:gs pos="42000">
                    <a:schemeClr val="accent1">
                      <a:lumMod val="30000"/>
                      <a:lumOff val="70000"/>
                    </a:schemeClr>
                  </a:gs>
                </a:gsLst>
                <a:path path="circle">
                  <a:fillToRect l="100000" t="100000"/>
                </a:path>
              </a:gra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8F7326-CDD1-D00D-0F8A-E4163001EF7E}"/>
              </a:ext>
            </a:extLst>
          </p:cNvPr>
          <p:cNvSpPr/>
          <p:nvPr/>
        </p:nvSpPr>
        <p:spPr>
          <a:xfrm>
            <a:off x="0" y="2699657"/>
            <a:ext cx="1219200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8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THupo" panose="02010800040101010101" pitchFamily="2" charset="-122"/>
                <a:ea typeface="STHupo" panose="02010800040101010101" pitchFamily="2" charset="-122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5248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1026190-6B62-46DB-B5FF-9E0FF9BDC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1">
            <a:extLst>
              <a:ext uri="{FF2B5EF4-FFF2-40B4-BE49-F238E27FC236}">
                <a16:creationId xmlns:a16="http://schemas.microsoft.com/office/drawing/2014/main" id="{66DA0389-D66E-4727-8EFB-E60E6C412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4693" y="870265"/>
            <a:ext cx="9662615" cy="1603018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077E0A-10A2-E06C-7B55-053D73DE1DB0}"/>
              </a:ext>
            </a:extLst>
          </p:cNvPr>
          <p:cNvSpPr/>
          <p:nvPr/>
        </p:nvSpPr>
        <p:spPr>
          <a:xfrm>
            <a:off x="1629751" y="1118473"/>
            <a:ext cx="8924392" cy="1037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Introduction</a:t>
            </a:r>
            <a:endParaRPr lang="en-US" sz="44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B24A3A03-2C4E-45B5-B388-FAD638CDF0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548" y="662268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14D51A-8083-AB86-AAB0-ACB3AB807376}"/>
              </a:ext>
            </a:extLst>
          </p:cNvPr>
          <p:cNvSpPr/>
          <p:nvPr/>
        </p:nvSpPr>
        <p:spPr>
          <a:xfrm>
            <a:off x="1955257" y="2681280"/>
            <a:ext cx="8357976" cy="364456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Password Managers simplify the complex task of managing multiple passwords for various accounts, providing a streamlined approach to security.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Say goodbye to the burden of memorizing complex strings of characters. Password Managers allow you to generate, store, and autofill strong and unique passwords effortlessly.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Access your passwords securely across multiple devices. Whether it's your laptop, tablet, or smartphone, your passwords are always within reach.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Your passwords are stored in highly secure, encrypted vaults. This adds an extra layer of protection, ensuring that your sensitive information remains confidential.</a:t>
            </a:r>
          </a:p>
        </p:txBody>
      </p:sp>
    </p:spTree>
    <p:extLst>
      <p:ext uri="{BB962C8B-B14F-4D97-AF65-F5344CB8AC3E}">
        <p14:creationId xmlns:p14="http://schemas.microsoft.com/office/powerpoint/2010/main" val="2540333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technological connection">
            <a:extLst>
              <a:ext uri="{FF2B5EF4-FFF2-40B4-BE49-F238E27FC236}">
                <a16:creationId xmlns:a16="http://schemas.microsoft.com/office/drawing/2014/main" id="{D770681F-E52D-033D-89A5-47F59950A4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4500"/>
            <a:ext cx="12192000" cy="6857999"/>
          </a:xfrm>
          <a:prstGeom prst="rect">
            <a:avLst/>
          </a:prstGeom>
        </p:spPr>
      </p:pic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89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9DC1DC-2E13-2DF9-02AE-9A4D2DFFFAF2}"/>
              </a:ext>
            </a:extLst>
          </p:cNvPr>
          <p:cNvSpPr/>
          <p:nvPr/>
        </p:nvSpPr>
        <p:spPr>
          <a:xfrm>
            <a:off x="1030960" y="908738"/>
            <a:ext cx="4775162" cy="13393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Understanding Threat Models in the Digital Landscape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64666" y="399531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9F484-873D-D74F-0979-C743C15F205C}"/>
              </a:ext>
            </a:extLst>
          </p:cNvPr>
          <p:cNvSpPr/>
          <p:nvPr/>
        </p:nvSpPr>
        <p:spPr>
          <a:xfrm>
            <a:off x="1171977" y="2248120"/>
            <a:ext cx="4475788" cy="34088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Identify your digital threat model – evaluate your online activities and assess the likelihood of being targeted based on your role, access, and visibility.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Explore common cyber threats like phishing, social engineering, and password dumps that can compromise your digital security.</a:t>
            </a:r>
            <a:endParaRPr lang="en-US" sz="1400" dirty="0"/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For those with elevated threat models (e.g., business professionals, politicians), adopt additional security measures like multi-factor authentication (MFA) with security keys.”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Understand how cybercriminals leverage publicly available password databases obtained from various data breaches.</a:t>
            </a:r>
            <a:endParaRPr lang="en-US" sz="1400" dirty="0"/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</a:rPr>
              <a:t>Secure your passwords with long, random, and unique combinations stored in a reliable password manager. Strengthen your defense against attacks.”</a:t>
            </a:r>
          </a:p>
          <a:p>
            <a:pPr marL="171450" indent="-228600" algn="just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 proactive session management, including regular re-authentication, to mitigate the risks associated with unauthorized access."</a:t>
            </a:r>
          </a:p>
        </p:txBody>
      </p:sp>
    </p:spTree>
    <p:extLst>
      <p:ext uri="{BB962C8B-B14F-4D97-AF65-F5344CB8AC3E}">
        <p14:creationId xmlns:p14="http://schemas.microsoft.com/office/powerpoint/2010/main" val="3268492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F7F96C"/>
            </a:gs>
            <a:gs pos="83000">
              <a:srgbClr val="3DD9EF"/>
            </a:gs>
            <a:gs pos="65000">
              <a:srgbClr val="E8EAE9"/>
            </a:gs>
            <a:gs pos="4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B78D75-D807-74BD-23F4-57B55F7E9BB4}"/>
              </a:ext>
            </a:extLst>
          </p:cNvPr>
          <p:cNvSpPr/>
          <p:nvPr/>
        </p:nvSpPr>
        <p:spPr>
          <a:xfrm>
            <a:off x="1364255" y="132737"/>
            <a:ext cx="9463489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Importance of Unique Passwords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0D404A-0D19-5AB9-529A-19C06BCF462C}"/>
              </a:ext>
            </a:extLst>
          </p:cNvPr>
          <p:cNvSpPr/>
          <p:nvPr/>
        </p:nvSpPr>
        <p:spPr>
          <a:xfrm>
            <a:off x="412123" y="1056067"/>
            <a:ext cx="11462197" cy="550920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Reusing passwords across multiple sites exposes you to higher risks. If one account is compromised, cybercriminals can gain access to other accounts, including sensitive ones like banking or work-related platforms.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The danger of credential stuffing arises when hackers use known passwords from breaches to gain unauthorized access to various accounts. Unique passwords act as a defence against this common attack.</a:t>
            </a:r>
            <a:endParaRPr lang="en-IN" sz="2200" dirty="0">
              <a:latin typeface="Söhne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Consider the potential fallout of password compromise in both personal and professional domains. Protecting your digital identity is crucial for maintaining privacy and security.”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Adopt a holistic approach to security by creating and managing distinct passwords for each account. Password managers offer a secure solution by generating and storing complex passwords.”</a:t>
            </a:r>
            <a:endParaRPr lang="en-IN" sz="2200" dirty="0">
              <a:latin typeface="Söhne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Long-lasting security measures involve the consistent use of unique passwords. As digital threats evolve, maintaining strong and unique passwords becomes a fundamental aspect of cybersecurity.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200" b="0" i="0" dirty="0">
                <a:effectLst/>
                <a:latin typeface="Söhne"/>
              </a:rPr>
              <a:t>Understanding threat models helps in assessing the likelihood of attacks. Educate yourself and others on potential threats and the importance of unique passwords in mitigating these risks.</a:t>
            </a:r>
            <a:endParaRPr lang="en-GB" sz="22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35168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4AAB10-8ACA-FF5F-139A-7376BD489C89}"/>
              </a:ext>
            </a:extLst>
          </p:cNvPr>
          <p:cNvSpPr/>
          <p:nvPr/>
        </p:nvSpPr>
        <p:spPr>
          <a:xfrm>
            <a:off x="841247" y="978619"/>
            <a:ext cx="3410712" cy="1106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Password Manager</a:t>
            </a:r>
            <a:endPara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039C12-8CC2-DB18-508A-A3A5A72C6C98}"/>
              </a:ext>
            </a:extLst>
          </p:cNvPr>
          <p:cNvSpPr txBox="1"/>
          <p:nvPr/>
        </p:nvSpPr>
        <p:spPr>
          <a:xfrm>
            <a:off x="841248" y="2252870"/>
            <a:ext cx="3412219" cy="3560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b="0" i="0" dirty="0">
                <a:effectLst/>
              </a:rPr>
              <a:t>Think of a password manager as your superhero friend who keeps all your secret codes safe. It helps create strong and unique passwords so bad guys can't guess them easily.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b="0" i="0" dirty="0">
                <a:effectLst/>
              </a:rPr>
              <a:t>Password managers synchronize your passwords, ensuring you have your secure vault at your fingertips whether you're on your laptop, tablet, or smartphone.”</a:t>
            </a:r>
            <a:endParaRPr lang="en-US" sz="13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b="0" i="0" dirty="0">
                <a:effectLst/>
              </a:rPr>
              <a:t>Password managers </a:t>
            </a:r>
            <a:r>
              <a:rPr lang="en-US" sz="1300" b="0" i="0" dirty="0" err="1">
                <a:effectLst/>
              </a:rPr>
              <a:t>analyse</a:t>
            </a:r>
            <a:r>
              <a:rPr lang="en-US" sz="1300" b="0" i="0" dirty="0">
                <a:effectLst/>
              </a:rPr>
              <a:t> your password strength, flagging any duplicates or weak entries, empowering you to maintain a robust </a:t>
            </a:r>
            <a:r>
              <a:rPr lang="en-US" sz="1300" b="0" i="0" dirty="0" err="1">
                <a:effectLst/>
              </a:rPr>
              <a:t>defence</a:t>
            </a:r>
            <a:r>
              <a:rPr lang="en-US" sz="1300" b="0" i="0" dirty="0">
                <a:effectLst/>
              </a:rPr>
              <a:t>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300" b="0" i="0" dirty="0">
                <a:effectLst/>
              </a:rPr>
              <a:t>Password managers often offer emergency access features, allowing you to designate trusted contacts who can access your passwords in case of an urgent situation.</a:t>
            </a:r>
            <a:endParaRPr lang="en-US" sz="13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 descr="A black and white website page&#10;&#10;Description automatically generated">
            <a:extLst>
              <a:ext uri="{FF2B5EF4-FFF2-40B4-BE49-F238E27FC236}">
                <a16:creationId xmlns:a16="http://schemas.microsoft.com/office/drawing/2014/main" id="{A39673B9-9F32-B144-78F0-A36B19DE1C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52" t="17058" r="5568" b="19025"/>
          <a:stretch/>
        </p:blipFill>
        <p:spPr>
          <a:xfrm>
            <a:off x="5120640" y="1448058"/>
            <a:ext cx="6656832" cy="386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109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A6EDDE9-631C-C48A-4858-7E9068322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034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558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accent2">
              <a:lumMod val="40000"/>
              <a:lumOff val="60000"/>
            </a:schemeClr>
          </a:fgClr>
          <a:bgClr>
            <a:srgbClr val="FF0000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0A4BDA2-626D-253A-831A-E93A40B120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5918713"/>
              </p:ext>
            </p:extLst>
          </p:nvPr>
        </p:nvGraphicFramePr>
        <p:xfrm>
          <a:off x="5167380" y="104623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F59E1089-F8CE-91E6-1C04-69F765AF95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2980988"/>
              </p:ext>
            </p:extLst>
          </p:nvPr>
        </p:nvGraphicFramePr>
        <p:xfrm>
          <a:off x="-1087051" y="39309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38245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key with icons on the screen&#10;&#10;Description automatically generated with medium confidence">
            <a:extLst>
              <a:ext uri="{FF2B5EF4-FFF2-40B4-BE49-F238E27FC236}">
                <a16:creationId xmlns:a16="http://schemas.microsoft.com/office/drawing/2014/main" id="{9B72FB3A-AB05-93E0-C65A-9817DF5D85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A486A87-A53B-EE74-D33D-62A8DC656D3C}"/>
              </a:ext>
            </a:extLst>
          </p:cNvPr>
          <p:cNvSpPr/>
          <p:nvPr/>
        </p:nvSpPr>
        <p:spPr>
          <a:xfrm>
            <a:off x="319668" y="2069183"/>
            <a:ext cx="11552664" cy="3416320"/>
          </a:xfrm>
          <a:prstGeom prst="rect">
            <a:avLst/>
          </a:prstGeom>
          <a:solidFill>
            <a:schemeClr val="accent1">
              <a:alpha val="8613"/>
            </a:schemeClr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5400000" algn="ctr" rotWithShape="0">
              <a:srgbClr val="000000">
                <a:alpha val="40920"/>
              </a:srgbClr>
            </a:outerShdw>
            <a:reflection endPos="0" dist="508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Our mobile phone is not just a gadget, it is a heart of our virtual existence. A single hack has the power to destroy our life in a way we can’t even imagine</a:t>
            </a:r>
          </a:p>
        </p:txBody>
      </p:sp>
    </p:spTree>
    <p:extLst>
      <p:ext uri="{BB962C8B-B14F-4D97-AF65-F5344CB8AC3E}">
        <p14:creationId xmlns:p14="http://schemas.microsoft.com/office/powerpoint/2010/main" val="1047577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alpha val="185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8B7EF3-86DF-B412-DCA8-6D022C95AA5D}"/>
              </a:ext>
            </a:extLst>
          </p:cNvPr>
          <p:cNvSpPr/>
          <p:nvPr/>
        </p:nvSpPr>
        <p:spPr>
          <a:xfrm>
            <a:off x="1245072" y="1289765"/>
            <a:ext cx="3651101" cy="4270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0" kern="1200" cap="none" spc="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4B11C1-50A2-9E61-F5AB-F750472F47F8}"/>
              </a:ext>
            </a:extLst>
          </p:cNvPr>
          <p:cNvSpPr/>
          <p:nvPr/>
        </p:nvSpPr>
        <p:spPr>
          <a:xfrm>
            <a:off x="6292298" y="763123"/>
            <a:ext cx="5050316" cy="6167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alpha val="80000"/>
                  </a:schemeClr>
                </a:solidFill>
                <a:effectLst/>
              </a:rPr>
              <a:t>You've discovered a powerful tool—password managers—that acts like a superhero shield for your online accounts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alpha val="80000"/>
                  </a:schemeClr>
                </a:solidFill>
                <a:effectLst/>
              </a:rPr>
              <a:t>It's not just about passwords; it's like upgrading your digital weapon. Multi-factor authentication adds extra layers, making your online presence ultra-secure</a:t>
            </a:r>
            <a:endParaRPr lang="en-US" sz="2400" b="1" dirty="0">
              <a:solidFill>
                <a:schemeClr val="tx1">
                  <a:alpha val="80000"/>
                </a:schemeClr>
              </a:solidFill>
            </a:endParaRP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alpha val="80000"/>
                  </a:schemeClr>
                </a:solidFill>
                <a:effectLst/>
              </a:rPr>
              <a:t>As tech enthusiasts, you're not just followers; you're leaders exploring new tech territories. Keep learning, keep exploring</a:t>
            </a:r>
            <a:endParaRPr lang="en-US" sz="2400" b="1" cap="none" spc="0" dirty="0">
              <a:ln w="0"/>
              <a:solidFill>
                <a:schemeClr val="tx1">
                  <a:alpha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562D99CA-9A1A-357E-C902-1845AAE70BFB}"/>
              </a:ext>
            </a:extLst>
          </p:cNvPr>
          <p:cNvSpPr/>
          <p:nvPr/>
        </p:nvSpPr>
        <p:spPr>
          <a:xfrm>
            <a:off x="199528" y="561659"/>
            <a:ext cx="5796000" cy="5760000"/>
          </a:xfrm>
          <a:prstGeom prst="ellipse">
            <a:avLst/>
          </a:prstGeom>
          <a:blipFill>
            <a:blip r:embed="rId2">
              <a:alphaModFix amt="97915"/>
            </a:blip>
            <a:stretch>
              <a:fillRect l="-2950" t="-221" r="-2020" b="219"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02598C-E714-E377-BDDF-25BA51B11F60}"/>
              </a:ext>
            </a:extLst>
          </p:cNvPr>
          <p:cNvSpPr/>
          <p:nvPr/>
        </p:nvSpPr>
        <p:spPr>
          <a:xfrm>
            <a:off x="6292298" y="92487"/>
            <a:ext cx="365110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10763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1932</TotalTime>
  <Words>728</Words>
  <Application>Microsoft Macintosh PowerPoint</Application>
  <PresentationFormat>Widescreen</PresentationFormat>
  <Paragraphs>52</Paragraphs>
  <Slides>11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STHupo</vt:lpstr>
      <vt:lpstr>Arial</vt:lpstr>
      <vt:lpstr>Baloo Bhaijaan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Yuvaraj Prudhvi Majeti  | AP22110010037</dc:creator>
  <cp:lastModifiedBy>Yuvaraj Prudhvi Majeti  | AP22110010037</cp:lastModifiedBy>
  <cp:revision>11</cp:revision>
  <dcterms:created xsi:type="dcterms:W3CDTF">2023-11-14T19:51:38Z</dcterms:created>
  <dcterms:modified xsi:type="dcterms:W3CDTF">2023-12-09T18:09:11Z</dcterms:modified>
</cp:coreProperties>
</file>

<file path=docProps/thumbnail.jpeg>
</file>